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7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7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2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818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79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2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5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2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3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7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3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5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96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768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Ión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 Barborik</dc:creator>
  <cp:lastModifiedBy>Petr Barborik</cp:lastModifiedBy>
  <cp:revision>1</cp:revision>
  <dcterms:created xsi:type="dcterms:W3CDTF">2013-08-01T12:14:07Z</dcterms:created>
  <dcterms:modified xsi:type="dcterms:W3CDTF">2013-08-01T12:14:23Z</dcterms:modified>
</cp:coreProperties>
</file>