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3" autoAdjust="0"/>
    <p:restoredTop sz="94625" autoAdjust="0"/>
  </p:normalViewPr>
  <p:slideViewPr>
    <p:cSldViewPr snapToGrid="0">
      <p:cViewPr varScale="1">
        <p:scale>
          <a:sx n="115" d="100"/>
          <a:sy n="115" d="100"/>
        </p:scale>
        <p:origin x="120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1" d="100"/>
          <a:sy n="91" d="100"/>
        </p:scale>
        <p:origin x="204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 dirty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228EF9-B681-4508-A0A4-8ACB583C136D}" type="datetime1">
              <a:rPr lang="sk-SK" smtClean="0"/>
              <a:t>24. 09. 13</a:t>
            </a:fld>
            <a:endParaRPr lang="sk-SK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2C9622-825F-483B-9629-0B4C496EABC2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408216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 dirty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7F4C10-AB08-4627-A57F-244D97E72F48}" type="datetime1">
              <a:rPr lang="sk-SK" smtClean="0"/>
              <a:pPr/>
              <a:t>24. 09. 13</a:t>
            </a:fld>
            <a:endParaRPr lang="sk-SK" dirty="0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 dirty="0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dirty="0" smtClean="0"/>
              <a:t>Kliknite sem a upravte štýly predlohy textu</a:t>
            </a:r>
          </a:p>
          <a:p>
            <a:pPr lvl="1"/>
            <a:r>
              <a:rPr lang="sk-SK" dirty="0" smtClean="0"/>
              <a:t>Druhá úroveň</a:t>
            </a:r>
          </a:p>
          <a:p>
            <a:pPr lvl="2"/>
            <a:r>
              <a:rPr lang="sk-SK" dirty="0" smtClean="0"/>
              <a:t>Tretia úroveň</a:t>
            </a:r>
          </a:p>
          <a:p>
            <a:pPr lvl="3"/>
            <a:r>
              <a:rPr lang="sk-SK" dirty="0" smtClean="0"/>
              <a:t>Štvrtá úroveň</a:t>
            </a:r>
          </a:p>
          <a:p>
            <a:pPr lvl="4"/>
            <a:r>
              <a:rPr lang="sk-SK" dirty="0" smtClean="0"/>
              <a:t>Piata úroveň</a:t>
            </a:r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8933CD-08BB-4B4D-8279-023CDEB974E4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0307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8933CD-08BB-4B4D-8279-023CDEB974E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168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ozvr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5246" y="160590"/>
            <a:ext cx="7547156" cy="365760"/>
          </a:xfrm>
        </p:spPr>
        <p:txBody>
          <a:bodyPr/>
          <a:lstStyle/>
          <a:p>
            <a:r>
              <a:rPr lang="sk-SK" noProof="0" dirty="0" smtClean="0"/>
              <a:t>Upravte štýly predlohy textu</a:t>
            </a:r>
            <a:endParaRPr lang="sk-SK" noProof="0" dirty="0"/>
          </a:p>
        </p:txBody>
      </p:sp>
      <p:sp>
        <p:nvSpPr>
          <p:cNvPr id="6" name="Zástupný symbol textu 16"/>
          <p:cNvSpPr>
            <a:spLocks noGrp="1"/>
          </p:cNvSpPr>
          <p:nvPr>
            <p:ph type="body" sz="quarter" idx="72" hasCustomPrompt="1"/>
          </p:nvPr>
        </p:nvSpPr>
        <p:spPr bwMode="white">
          <a:xfrm>
            <a:off x="7818120" y="160590"/>
            <a:ext cx="1097280" cy="365760"/>
          </a:xfrm>
        </p:spPr>
        <p:txBody>
          <a:bodyPr wrap="none" lIns="0" tIns="0" rIns="0" bIns="0"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200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sk-SK" noProof="0" dirty="0" smtClean="0"/>
              <a:t>Rok</a:t>
            </a:r>
          </a:p>
        </p:txBody>
      </p:sp>
      <p:sp>
        <p:nvSpPr>
          <p:cNvPr id="7" name="Blok textu 6"/>
          <p:cNvSpPr txBox="1"/>
          <p:nvPr/>
        </p:nvSpPr>
        <p:spPr>
          <a:xfrm>
            <a:off x="168090" y="1059837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/>
          <a:p>
            <a:pPr algn="l"/>
            <a:r>
              <a:rPr lang="sk-SK" sz="1800" noProof="0" dirty="0" smtClean="0">
                <a:solidFill>
                  <a:schemeClr val="tx2"/>
                </a:solidFill>
                <a:latin typeface="+mj-lt"/>
              </a:rPr>
              <a:t>pon</a:t>
            </a:r>
            <a:endParaRPr lang="sk-SK" sz="1800" noProof="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8" name="Blok textu 7"/>
          <p:cNvSpPr txBox="1"/>
          <p:nvPr/>
        </p:nvSpPr>
        <p:spPr>
          <a:xfrm>
            <a:off x="168090" y="1907982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/>
          <a:p>
            <a:pPr algn="l"/>
            <a:r>
              <a:rPr lang="sk-SK" sz="1800" noProof="0" dirty="0" smtClean="0">
                <a:solidFill>
                  <a:schemeClr val="tx2"/>
                </a:solidFill>
                <a:latin typeface="+mj-lt"/>
              </a:rPr>
              <a:t>uto</a:t>
            </a:r>
            <a:endParaRPr lang="sk-SK" sz="1800" noProof="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9" name="Blok textu 8"/>
          <p:cNvSpPr txBox="1"/>
          <p:nvPr/>
        </p:nvSpPr>
        <p:spPr>
          <a:xfrm>
            <a:off x="168090" y="2756127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/>
          <a:p>
            <a:pPr algn="l"/>
            <a:r>
              <a:rPr lang="sk-SK" sz="1800" noProof="0" dirty="0" smtClean="0">
                <a:solidFill>
                  <a:schemeClr val="tx2"/>
                </a:solidFill>
                <a:latin typeface="+mj-lt"/>
              </a:rPr>
              <a:t>str</a:t>
            </a:r>
            <a:endParaRPr lang="sk-SK" sz="1800" noProof="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0" name="Blok textu 9"/>
          <p:cNvSpPr txBox="1"/>
          <p:nvPr/>
        </p:nvSpPr>
        <p:spPr>
          <a:xfrm>
            <a:off x="168090" y="3604271"/>
            <a:ext cx="470782" cy="327289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/>
          <a:p>
            <a:pPr algn="l"/>
            <a:r>
              <a:rPr lang="sk-SK" sz="1800" noProof="0" dirty="0" smtClean="0">
                <a:solidFill>
                  <a:schemeClr val="tx2"/>
                </a:solidFill>
                <a:latin typeface="+mj-lt"/>
              </a:rPr>
              <a:t>štv</a:t>
            </a:r>
            <a:endParaRPr lang="sk-SK" sz="1800" noProof="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1" name="Blok textu 10"/>
          <p:cNvSpPr txBox="1"/>
          <p:nvPr/>
        </p:nvSpPr>
        <p:spPr>
          <a:xfrm>
            <a:off x="168090" y="4452417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/>
          <a:p>
            <a:pPr algn="l"/>
            <a:r>
              <a:rPr lang="sk-SK" sz="1800" noProof="0" dirty="0" smtClean="0">
                <a:solidFill>
                  <a:schemeClr val="tx2"/>
                </a:solidFill>
                <a:latin typeface="+mj-lt"/>
              </a:rPr>
              <a:t>pia</a:t>
            </a:r>
            <a:endParaRPr lang="sk-SK" sz="1800" noProof="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2" name="Blok textu 11"/>
          <p:cNvSpPr txBox="1"/>
          <p:nvPr/>
        </p:nvSpPr>
        <p:spPr>
          <a:xfrm>
            <a:off x="168090" y="5300562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/>
          <a:p>
            <a:pPr algn="l"/>
            <a:r>
              <a:rPr lang="sk-SK" sz="1800" noProof="0" dirty="0" smtClean="0">
                <a:solidFill>
                  <a:schemeClr val="tx2"/>
                </a:solidFill>
                <a:latin typeface="+mj-lt"/>
              </a:rPr>
              <a:t>sob</a:t>
            </a:r>
            <a:endParaRPr lang="sk-SK" sz="1800" noProof="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3" name="Blok textu 12"/>
          <p:cNvSpPr txBox="1"/>
          <p:nvPr/>
        </p:nvSpPr>
        <p:spPr>
          <a:xfrm>
            <a:off x="168090" y="6148706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/>
          <a:p>
            <a:pPr algn="l"/>
            <a:r>
              <a:rPr lang="sk-SK" sz="1800" noProof="0" dirty="0" smtClean="0">
                <a:solidFill>
                  <a:schemeClr val="tx2"/>
                </a:solidFill>
                <a:latin typeface="+mj-lt"/>
              </a:rPr>
              <a:t>ned</a:t>
            </a:r>
            <a:endParaRPr lang="sk-SK" sz="1800" noProof="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4" name="Zástupný symbol textu 16"/>
          <p:cNvSpPr>
            <a:spLocks noGrp="1"/>
          </p:cNvSpPr>
          <p:nvPr>
            <p:ph type="body" sz="quarter" idx="16" hasCustomPrompt="1"/>
          </p:nvPr>
        </p:nvSpPr>
        <p:spPr>
          <a:xfrm>
            <a:off x="168089" y="1383912"/>
            <a:ext cx="482253" cy="285465"/>
          </a:xfrm>
        </p:spPr>
        <p:txBody>
          <a:bodyPr wrap="none" lIns="0" tIns="0" rIns="0" bIns="0" anchor="t">
            <a:normAutofit/>
          </a:bodyPr>
          <a:lstStyle>
            <a:lvl1pPr marL="0" indent="0">
              <a:spcBef>
                <a:spcPts val="0"/>
              </a:spcBef>
              <a:buNone/>
              <a:defRPr sz="1200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sk-SK" noProof="0" dirty="0" smtClean="0"/>
              <a:t>Dátum</a:t>
            </a:r>
            <a:endParaRPr lang="sk-SK" noProof="0" dirty="0"/>
          </a:p>
        </p:txBody>
      </p:sp>
      <p:sp>
        <p:nvSpPr>
          <p:cNvPr id="15" name="Zástupný symbol textu 16"/>
          <p:cNvSpPr>
            <a:spLocks noGrp="1"/>
          </p:cNvSpPr>
          <p:nvPr>
            <p:ph type="body" sz="quarter" idx="24" hasCustomPrompt="1"/>
          </p:nvPr>
        </p:nvSpPr>
        <p:spPr>
          <a:xfrm>
            <a:off x="168089" y="2233128"/>
            <a:ext cx="482253" cy="285465"/>
          </a:xfrm>
        </p:spPr>
        <p:txBody>
          <a:bodyPr wrap="none" lIns="0" tIns="0" rIns="0" bIns="0" anchor="t">
            <a:normAutofit/>
          </a:bodyPr>
          <a:lstStyle>
            <a:lvl1pPr marL="0" indent="0">
              <a:spcBef>
                <a:spcPts val="0"/>
              </a:spcBef>
              <a:buNone/>
              <a:defRPr sz="1200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sk-SK" noProof="0" dirty="0" smtClean="0"/>
              <a:t>Dátum</a:t>
            </a:r>
            <a:endParaRPr lang="sk-SK" noProof="0" dirty="0"/>
          </a:p>
        </p:txBody>
      </p:sp>
      <p:sp>
        <p:nvSpPr>
          <p:cNvPr id="16" name="Zástupný symbol textu 16"/>
          <p:cNvSpPr>
            <a:spLocks noGrp="1"/>
          </p:cNvSpPr>
          <p:nvPr>
            <p:ph type="body" sz="quarter" idx="32" hasCustomPrompt="1"/>
          </p:nvPr>
        </p:nvSpPr>
        <p:spPr>
          <a:xfrm>
            <a:off x="168089" y="3082344"/>
            <a:ext cx="482253" cy="285465"/>
          </a:xfrm>
        </p:spPr>
        <p:txBody>
          <a:bodyPr wrap="none" lIns="0" tIns="0" rIns="0" bIns="0" anchor="t">
            <a:normAutofit/>
          </a:bodyPr>
          <a:lstStyle>
            <a:lvl1pPr marL="0" indent="0">
              <a:spcBef>
                <a:spcPts val="0"/>
              </a:spcBef>
              <a:buNone/>
              <a:defRPr sz="1200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sk-SK" noProof="0" dirty="0" smtClean="0"/>
              <a:t>Dátum</a:t>
            </a:r>
            <a:endParaRPr lang="sk-SK" noProof="0" dirty="0"/>
          </a:p>
        </p:txBody>
      </p:sp>
      <p:sp>
        <p:nvSpPr>
          <p:cNvPr id="17" name="Zástupný symbol textu 16"/>
          <p:cNvSpPr>
            <a:spLocks noGrp="1"/>
          </p:cNvSpPr>
          <p:nvPr>
            <p:ph type="body" sz="quarter" idx="40" hasCustomPrompt="1"/>
          </p:nvPr>
        </p:nvSpPr>
        <p:spPr>
          <a:xfrm>
            <a:off x="168089" y="3931560"/>
            <a:ext cx="482253" cy="285465"/>
          </a:xfrm>
        </p:spPr>
        <p:txBody>
          <a:bodyPr wrap="none" lIns="0" tIns="0" rIns="0" bIns="0" anchor="t">
            <a:normAutofit/>
          </a:bodyPr>
          <a:lstStyle>
            <a:lvl1pPr marL="0" indent="0">
              <a:spcBef>
                <a:spcPts val="0"/>
              </a:spcBef>
              <a:buNone/>
              <a:defRPr sz="1200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sk-SK" noProof="0" dirty="0" smtClean="0"/>
              <a:t>Dátum</a:t>
            </a:r>
            <a:endParaRPr lang="sk-SK" noProof="0" dirty="0"/>
          </a:p>
        </p:txBody>
      </p:sp>
      <p:sp>
        <p:nvSpPr>
          <p:cNvPr id="18" name="Zástupný symbol textu 16"/>
          <p:cNvSpPr>
            <a:spLocks noGrp="1"/>
          </p:cNvSpPr>
          <p:nvPr>
            <p:ph type="body" sz="quarter" idx="48" hasCustomPrompt="1"/>
          </p:nvPr>
        </p:nvSpPr>
        <p:spPr>
          <a:xfrm>
            <a:off x="168089" y="4780776"/>
            <a:ext cx="482253" cy="285465"/>
          </a:xfrm>
        </p:spPr>
        <p:txBody>
          <a:bodyPr wrap="none" lIns="0" tIns="0" rIns="0" bIns="0" anchor="t">
            <a:normAutofit/>
          </a:bodyPr>
          <a:lstStyle>
            <a:lvl1pPr marL="0" indent="0">
              <a:spcBef>
                <a:spcPts val="0"/>
              </a:spcBef>
              <a:buNone/>
              <a:defRPr sz="1200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sk-SK" noProof="0" dirty="0" smtClean="0"/>
              <a:t>Dátum</a:t>
            </a:r>
            <a:endParaRPr lang="sk-SK" noProof="0" dirty="0"/>
          </a:p>
        </p:txBody>
      </p:sp>
      <p:sp>
        <p:nvSpPr>
          <p:cNvPr id="19" name="Zástupný symbol textu 16"/>
          <p:cNvSpPr>
            <a:spLocks noGrp="1"/>
          </p:cNvSpPr>
          <p:nvPr>
            <p:ph type="body" sz="quarter" idx="56" hasCustomPrompt="1"/>
          </p:nvPr>
        </p:nvSpPr>
        <p:spPr>
          <a:xfrm>
            <a:off x="168089" y="5629992"/>
            <a:ext cx="482253" cy="285465"/>
          </a:xfrm>
        </p:spPr>
        <p:txBody>
          <a:bodyPr wrap="none" lIns="0" tIns="0" rIns="0" bIns="0" anchor="t">
            <a:normAutofit/>
          </a:bodyPr>
          <a:lstStyle>
            <a:lvl1pPr marL="0" indent="0">
              <a:spcBef>
                <a:spcPts val="0"/>
              </a:spcBef>
              <a:buNone/>
              <a:defRPr sz="1200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sk-SK" noProof="0" dirty="0" smtClean="0"/>
              <a:t>Dátum</a:t>
            </a:r>
            <a:endParaRPr lang="sk-SK" noProof="0" dirty="0"/>
          </a:p>
        </p:txBody>
      </p:sp>
      <p:sp>
        <p:nvSpPr>
          <p:cNvPr id="20" name="Zástupný symbol textu 16"/>
          <p:cNvSpPr>
            <a:spLocks noGrp="1"/>
          </p:cNvSpPr>
          <p:nvPr>
            <p:ph type="body" sz="quarter" idx="64" hasCustomPrompt="1"/>
          </p:nvPr>
        </p:nvSpPr>
        <p:spPr>
          <a:xfrm>
            <a:off x="168089" y="6479209"/>
            <a:ext cx="482253" cy="285465"/>
          </a:xfrm>
        </p:spPr>
        <p:txBody>
          <a:bodyPr wrap="none" lIns="0" tIns="0" rIns="0" bIns="0" anchor="t">
            <a:normAutofit/>
          </a:bodyPr>
          <a:lstStyle>
            <a:lvl1pPr marL="0" indent="0">
              <a:spcBef>
                <a:spcPts val="0"/>
              </a:spcBef>
              <a:buNone/>
              <a:defRPr sz="1200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sk-SK" noProof="0" dirty="0" smtClean="0"/>
              <a:t>Dátum</a:t>
            </a:r>
            <a:endParaRPr lang="sk-SK" noProof="0" dirty="0"/>
          </a:p>
        </p:txBody>
      </p:sp>
      <p:sp>
        <p:nvSpPr>
          <p:cNvPr id="21" name="Blok textu 20"/>
          <p:cNvSpPr txBox="1"/>
          <p:nvPr/>
        </p:nvSpPr>
        <p:spPr>
          <a:xfrm>
            <a:off x="650343" y="655321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sk-SK" sz="750" noProof="0" dirty="0" smtClean="0">
                <a:solidFill>
                  <a:schemeClr val="tx2"/>
                </a:solidFill>
                <a:latin typeface="+mn-lt"/>
              </a:rPr>
              <a:t>6:00</a:t>
            </a:r>
            <a:endParaRPr lang="sk-SK" sz="750" noProof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2" name="Blok textu 21"/>
          <p:cNvSpPr txBox="1"/>
          <p:nvPr/>
        </p:nvSpPr>
        <p:spPr>
          <a:xfrm>
            <a:off x="943559" y="655321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sk-SK" sz="750" noProof="0" dirty="0" smtClean="0">
                <a:solidFill>
                  <a:schemeClr val="tx2"/>
                </a:solidFill>
                <a:latin typeface="+mn-lt"/>
              </a:rPr>
              <a:t>6:30</a:t>
            </a:r>
            <a:endParaRPr lang="sk-SK" sz="750" noProof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3" name="Blok textu 22"/>
          <p:cNvSpPr txBox="1"/>
          <p:nvPr/>
        </p:nvSpPr>
        <p:spPr>
          <a:xfrm>
            <a:off x="1236774" y="655320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sk-SK" sz="750" noProof="0" dirty="0" smtClean="0">
                <a:solidFill>
                  <a:schemeClr val="tx2"/>
                </a:solidFill>
                <a:latin typeface="+mn-lt"/>
              </a:rPr>
              <a:t>7:00</a:t>
            </a:r>
            <a:endParaRPr lang="sk-SK" sz="750" noProof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4" name="Blok textu 23"/>
          <p:cNvSpPr txBox="1"/>
          <p:nvPr/>
        </p:nvSpPr>
        <p:spPr>
          <a:xfrm>
            <a:off x="1529991" y="655319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sk-SK" sz="750" noProof="0" dirty="0" smtClean="0">
                <a:solidFill>
                  <a:schemeClr val="tx2"/>
                </a:solidFill>
                <a:latin typeface="+mn-lt"/>
              </a:rPr>
              <a:t>7:30 </a:t>
            </a:r>
            <a:endParaRPr lang="sk-SK" sz="750" noProof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5" name="Blok textu 24"/>
          <p:cNvSpPr txBox="1"/>
          <p:nvPr/>
        </p:nvSpPr>
        <p:spPr>
          <a:xfrm>
            <a:off x="1823207" y="65531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sk-SK" sz="750" noProof="0" dirty="0" smtClean="0">
                <a:solidFill>
                  <a:schemeClr val="tx2"/>
                </a:solidFill>
                <a:latin typeface="+mn-lt"/>
              </a:rPr>
              <a:t>8:00 </a:t>
            </a:r>
            <a:endParaRPr lang="sk-SK" sz="750" noProof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6" name="Blok textu 25"/>
          <p:cNvSpPr txBox="1"/>
          <p:nvPr/>
        </p:nvSpPr>
        <p:spPr>
          <a:xfrm>
            <a:off x="2116422" y="655317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sk-SK" sz="750" noProof="0" dirty="0" smtClean="0">
                <a:solidFill>
                  <a:schemeClr val="tx2"/>
                </a:solidFill>
                <a:latin typeface="+mn-lt"/>
              </a:rPr>
              <a:t>8:30 </a:t>
            </a:r>
            <a:endParaRPr lang="sk-SK" sz="750" noProof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7" name="Blok textu 26"/>
          <p:cNvSpPr txBox="1"/>
          <p:nvPr/>
        </p:nvSpPr>
        <p:spPr>
          <a:xfrm>
            <a:off x="2409639" y="655316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sk-SK" sz="750" noProof="0" dirty="0" smtClean="0">
                <a:solidFill>
                  <a:schemeClr val="tx2"/>
                </a:solidFill>
                <a:latin typeface="+mn-lt"/>
              </a:rPr>
              <a:t>9:00</a:t>
            </a:r>
            <a:endParaRPr lang="sk-SK" sz="750" noProof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8" name="Blok textu 27"/>
          <p:cNvSpPr txBox="1"/>
          <p:nvPr/>
        </p:nvSpPr>
        <p:spPr>
          <a:xfrm>
            <a:off x="2996070" y="655315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sk-SK" sz="750" noProof="0" dirty="0" smtClean="0">
                <a:solidFill>
                  <a:schemeClr val="tx2"/>
                </a:solidFill>
                <a:latin typeface="+mn-lt"/>
              </a:rPr>
              <a:t>10:00 </a:t>
            </a:r>
            <a:endParaRPr lang="sk-SK" sz="750" noProof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9" name="Blok textu 28"/>
          <p:cNvSpPr txBox="1"/>
          <p:nvPr/>
        </p:nvSpPr>
        <p:spPr>
          <a:xfrm>
            <a:off x="3289286" y="655314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sk-SK" sz="750" noProof="0" dirty="0" smtClean="0">
                <a:solidFill>
                  <a:schemeClr val="tx2"/>
                </a:solidFill>
                <a:latin typeface="+mn-lt"/>
              </a:rPr>
              <a:t>10:30 </a:t>
            </a:r>
            <a:endParaRPr lang="sk-SK" sz="750" noProof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0" name="Blok textu 29"/>
          <p:cNvSpPr txBox="1"/>
          <p:nvPr/>
        </p:nvSpPr>
        <p:spPr>
          <a:xfrm>
            <a:off x="3582503" y="655313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sk-SK" sz="750" noProof="0" dirty="0" smtClean="0">
                <a:solidFill>
                  <a:schemeClr val="tx2"/>
                </a:solidFill>
                <a:latin typeface="+mn-lt"/>
              </a:rPr>
              <a:t>11:00 </a:t>
            </a:r>
            <a:endParaRPr lang="sk-SK" sz="750" noProof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1" name="Blok textu 30"/>
          <p:cNvSpPr txBox="1"/>
          <p:nvPr/>
        </p:nvSpPr>
        <p:spPr>
          <a:xfrm>
            <a:off x="3875718" y="655312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sk-SK" sz="750" noProof="0" dirty="0" smtClean="0">
                <a:solidFill>
                  <a:schemeClr val="tx2"/>
                </a:solidFill>
                <a:latin typeface="+mn-lt"/>
              </a:rPr>
              <a:t>11:30 </a:t>
            </a:r>
            <a:endParaRPr lang="sk-SK" sz="750" noProof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2" name="Blok textu 31"/>
          <p:cNvSpPr txBox="1"/>
          <p:nvPr/>
        </p:nvSpPr>
        <p:spPr>
          <a:xfrm>
            <a:off x="4168935" y="655311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sk-SK" sz="750" noProof="0" dirty="0" smtClean="0">
                <a:solidFill>
                  <a:schemeClr val="tx2"/>
                </a:solidFill>
                <a:latin typeface="+mn-lt"/>
              </a:rPr>
              <a:t>12:00 </a:t>
            </a:r>
            <a:endParaRPr lang="sk-SK" sz="750" noProof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3" name="Blok textu 32"/>
          <p:cNvSpPr txBox="1"/>
          <p:nvPr/>
        </p:nvSpPr>
        <p:spPr>
          <a:xfrm>
            <a:off x="4462151" y="655310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sk-SK" sz="750" noProof="0" dirty="0" smtClean="0">
                <a:solidFill>
                  <a:schemeClr val="tx2"/>
                </a:solidFill>
                <a:latin typeface="+mn-lt"/>
              </a:rPr>
              <a:t>12:30 </a:t>
            </a:r>
            <a:endParaRPr lang="sk-SK" sz="750" noProof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4" name="Blok textu 33"/>
          <p:cNvSpPr txBox="1"/>
          <p:nvPr/>
        </p:nvSpPr>
        <p:spPr>
          <a:xfrm>
            <a:off x="4755366" y="655309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sk-SK" sz="750" noProof="0" dirty="0" smtClean="0">
                <a:solidFill>
                  <a:schemeClr val="tx2"/>
                </a:solidFill>
                <a:latin typeface="+mn-lt"/>
              </a:rPr>
              <a:t>13:00 </a:t>
            </a:r>
            <a:endParaRPr lang="sk-SK" sz="750" noProof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5" name="Blok textu 34"/>
          <p:cNvSpPr txBox="1"/>
          <p:nvPr/>
        </p:nvSpPr>
        <p:spPr>
          <a:xfrm>
            <a:off x="5048583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sk-SK" sz="750" noProof="0" dirty="0" smtClean="0">
                <a:solidFill>
                  <a:schemeClr val="tx2"/>
                </a:solidFill>
                <a:latin typeface="+mn-lt"/>
              </a:rPr>
              <a:t>13:30 </a:t>
            </a:r>
            <a:endParaRPr lang="sk-SK" sz="750" noProof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6" name="Blok textu 35"/>
          <p:cNvSpPr txBox="1"/>
          <p:nvPr/>
        </p:nvSpPr>
        <p:spPr>
          <a:xfrm>
            <a:off x="5341799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sk-SK" sz="750" noProof="0" dirty="0" smtClean="0">
                <a:solidFill>
                  <a:schemeClr val="tx2"/>
                </a:solidFill>
                <a:latin typeface="+mn-lt"/>
              </a:rPr>
              <a:t>14:00 </a:t>
            </a:r>
            <a:endParaRPr lang="sk-SK" sz="750" noProof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7" name="Blok textu 36"/>
          <p:cNvSpPr txBox="1"/>
          <p:nvPr/>
        </p:nvSpPr>
        <p:spPr>
          <a:xfrm>
            <a:off x="5635014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sk-SK" sz="750" noProof="0" dirty="0" smtClean="0">
                <a:solidFill>
                  <a:schemeClr val="tx2"/>
                </a:solidFill>
                <a:latin typeface="+mn-lt"/>
              </a:rPr>
              <a:t>14:30 </a:t>
            </a:r>
            <a:endParaRPr lang="sk-SK" sz="750" noProof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8" name="Blok textu 37"/>
          <p:cNvSpPr txBox="1"/>
          <p:nvPr/>
        </p:nvSpPr>
        <p:spPr>
          <a:xfrm>
            <a:off x="5928231" y="655309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sk-SK" sz="750" noProof="0" dirty="0" smtClean="0">
                <a:solidFill>
                  <a:schemeClr val="tx2"/>
                </a:solidFill>
                <a:latin typeface="+mn-lt"/>
              </a:rPr>
              <a:t>15:00 </a:t>
            </a:r>
            <a:endParaRPr lang="sk-SK" sz="750" noProof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9" name="Blok textu 38"/>
          <p:cNvSpPr txBox="1"/>
          <p:nvPr/>
        </p:nvSpPr>
        <p:spPr>
          <a:xfrm>
            <a:off x="6221447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sk-SK" sz="750" noProof="0" dirty="0" smtClean="0">
                <a:solidFill>
                  <a:schemeClr val="tx2"/>
                </a:solidFill>
                <a:latin typeface="+mn-lt"/>
              </a:rPr>
              <a:t>15:30 </a:t>
            </a:r>
            <a:endParaRPr lang="sk-SK" sz="750" noProof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0" name="Blok textu 39"/>
          <p:cNvSpPr txBox="1"/>
          <p:nvPr/>
        </p:nvSpPr>
        <p:spPr>
          <a:xfrm>
            <a:off x="6514662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sk-SK" sz="750" noProof="0" dirty="0" smtClean="0">
                <a:solidFill>
                  <a:schemeClr val="tx2"/>
                </a:solidFill>
                <a:latin typeface="+mn-lt"/>
              </a:rPr>
              <a:t>16:00</a:t>
            </a:r>
            <a:r>
              <a:rPr lang="en-US" sz="750" baseline="0" noProof="0" dirty="0" smtClean="0">
                <a:solidFill>
                  <a:schemeClr val="tx2"/>
                </a:solidFill>
                <a:latin typeface="+mn-lt"/>
              </a:rPr>
              <a:t> </a:t>
            </a:r>
            <a:endParaRPr lang="sk-SK" sz="750" noProof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1" name="Blok textu 40"/>
          <p:cNvSpPr txBox="1"/>
          <p:nvPr/>
        </p:nvSpPr>
        <p:spPr>
          <a:xfrm>
            <a:off x="6807879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sk-SK" sz="750" noProof="0" dirty="0" smtClean="0">
                <a:solidFill>
                  <a:schemeClr val="tx2"/>
                </a:solidFill>
                <a:latin typeface="+mn-lt"/>
              </a:rPr>
              <a:t>16:30 </a:t>
            </a:r>
            <a:endParaRPr lang="sk-SK" sz="750" noProof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2" name="Blok textu 41"/>
          <p:cNvSpPr txBox="1"/>
          <p:nvPr/>
        </p:nvSpPr>
        <p:spPr>
          <a:xfrm>
            <a:off x="7101095" y="655309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sk-SK" sz="750" noProof="0" dirty="0" smtClean="0">
                <a:solidFill>
                  <a:schemeClr val="tx2"/>
                </a:solidFill>
                <a:latin typeface="+mn-lt"/>
              </a:rPr>
              <a:t>17:00 </a:t>
            </a:r>
            <a:endParaRPr lang="sk-SK" sz="750" noProof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3" name="Blok textu 42"/>
          <p:cNvSpPr txBox="1"/>
          <p:nvPr/>
        </p:nvSpPr>
        <p:spPr>
          <a:xfrm>
            <a:off x="7394310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sk-SK" sz="750" noProof="0" dirty="0" smtClean="0">
                <a:solidFill>
                  <a:schemeClr val="tx2"/>
                </a:solidFill>
                <a:latin typeface="+mn-lt"/>
              </a:rPr>
              <a:t>17:30 </a:t>
            </a:r>
            <a:endParaRPr lang="sk-SK" sz="750" noProof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4" name="Blok textu 43"/>
          <p:cNvSpPr txBox="1"/>
          <p:nvPr/>
        </p:nvSpPr>
        <p:spPr>
          <a:xfrm>
            <a:off x="7687527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sk-SK" sz="750" noProof="0" dirty="0" smtClean="0">
                <a:solidFill>
                  <a:schemeClr val="tx2"/>
                </a:solidFill>
                <a:latin typeface="+mn-lt"/>
              </a:rPr>
              <a:t>18:00 </a:t>
            </a:r>
            <a:endParaRPr lang="sk-SK" sz="750" noProof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5" name="Blok textu 44"/>
          <p:cNvSpPr txBox="1"/>
          <p:nvPr/>
        </p:nvSpPr>
        <p:spPr>
          <a:xfrm>
            <a:off x="7980743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sk-SK" sz="750" noProof="0" dirty="0" smtClean="0">
                <a:solidFill>
                  <a:schemeClr val="tx2"/>
                </a:solidFill>
                <a:latin typeface="+mn-lt"/>
              </a:rPr>
              <a:t>18:30 </a:t>
            </a:r>
            <a:endParaRPr lang="sk-SK" sz="750" noProof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6" name="Blok textu 45"/>
          <p:cNvSpPr txBox="1"/>
          <p:nvPr/>
        </p:nvSpPr>
        <p:spPr>
          <a:xfrm>
            <a:off x="8273958" y="655309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sk-SK" sz="750" noProof="0" dirty="0" smtClean="0">
                <a:solidFill>
                  <a:schemeClr val="tx2"/>
                </a:solidFill>
                <a:latin typeface="+mn-lt"/>
              </a:rPr>
              <a:t>19:00 </a:t>
            </a:r>
            <a:endParaRPr lang="sk-SK" sz="750" noProof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7" name="Blok textu 46"/>
          <p:cNvSpPr txBox="1"/>
          <p:nvPr/>
        </p:nvSpPr>
        <p:spPr>
          <a:xfrm>
            <a:off x="8567175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sk-SK" sz="750" noProof="0" dirty="0" smtClean="0">
                <a:solidFill>
                  <a:schemeClr val="tx2"/>
                </a:solidFill>
                <a:latin typeface="+mn-lt"/>
              </a:rPr>
              <a:t>19:30 </a:t>
            </a:r>
            <a:endParaRPr lang="sk-SK" sz="750" noProof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8" name="Blok textu 47"/>
          <p:cNvSpPr txBox="1"/>
          <p:nvPr/>
        </p:nvSpPr>
        <p:spPr>
          <a:xfrm>
            <a:off x="8860391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sk-SK" sz="750" noProof="0" dirty="0" smtClean="0">
                <a:solidFill>
                  <a:schemeClr val="tx2"/>
                </a:solidFill>
                <a:latin typeface="+mn-lt"/>
              </a:rPr>
              <a:t>20:00 </a:t>
            </a:r>
            <a:endParaRPr lang="sk-SK" sz="750" noProof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0" name="Blok textu 49"/>
          <p:cNvSpPr txBox="1"/>
          <p:nvPr/>
        </p:nvSpPr>
        <p:spPr>
          <a:xfrm>
            <a:off x="2702855" y="655316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sk-SK" sz="750" noProof="0" dirty="0" smtClean="0">
                <a:solidFill>
                  <a:schemeClr val="tx2"/>
                </a:solidFill>
                <a:latin typeface="+mn-lt"/>
              </a:rPr>
              <a:t>21:30 </a:t>
            </a:r>
            <a:endParaRPr lang="sk-SK" sz="750" noProof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2" name="Zástupný symbol textu 16"/>
          <p:cNvSpPr>
            <a:spLocks noGrp="1"/>
          </p:cNvSpPr>
          <p:nvPr>
            <p:ph type="body" sz="quarter" idx="73" hasCustomPrompt="1"/>
          </p:nvPr>
        </p:nvSpPr>
        <p:spPr>
          <a:xfrm>
            <a:off x="1240630" y="6149252"/>
            <a:ext cx="2335574" cy="590931"/>
          </a:xfrm>
          <a:solidFill>
            <a:schemeClr val="accent1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>
              <a:spcBef>
                <a:spcPts val="400"/>
              </a:spcBef>
              <a:buNone/>
              <a:defRPr sz="900" baseline="0">
                <a:solidFill>
                  <a:schemeClr val="bg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sk-SK" noProof="0" dirty="0" smtClean="0"/>
              <a:t>Sem pridajte predmet alebo poznámku. Ak chcete vytvoriť vlastný rozvrh, zmeňte veľkosť, presuňte, skopírujte alebo odstráňte ľubovoľné z polí poznámok.</a:t>
            </a:r>
          </a:p>
        </p:txBody>
      </p:sp>
      <p:sp>
        <p:nvSpPr>
          <p:cNvPr id="53" name="Zástupný symbol textu 16"/>
          <p:cNvSpPr>
            <a:spLocks noGrp="1"/>
          </p:cNvSpPr>
          <p:nvPr>
            <p:ph type="body" sz="quarter" idx="74" hasCustomPrompt="1"/>
          </p:nvPr>
        </p:nvSpPr>
        <p:spPr>
          <a:xfrm>
            <a:off x="5338761" y="6149252"/>
            <a:ext cx="2343151" cy="590931"/>
          </a:xfrm>
          <a:solidFill>
            <a:schemeClr val="accent1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>
              <a:spcBef>
                <a:spcPts val="400"/>
              </a:spcBef>
              <a:buNone/>
              <a:defRPr sz="900" baseline="0">
                <a:solidFill>
                  <a:schemeClr val="bg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sk-SK" noProof="0" dirty="0" smtClean="0"/>
              <a:t>Sem pridajte predmet alebo poznámku. Ak chcete vytvoriť vlastný rozvrh, zmeňte veľkosť, presuňte, skopírujte alebo odstráňte ľubovoľné z polí poznámok.</a:t>
            </a:r>
          </a:p>
        </p:txBody>
      </p:sp>
      <p:sp>
        <p:nvSpPr>
          <p:cNvPr id="54" name="Zástupný symbol textu 16"/>
          <p:cNvSpPr>
            <a:spLocks noGrp="1"/>
          </p:cNvSpPr>
          <p:nvPr>
            <p:ph type="body" sz="quarter" idx="75" hasCustomPrompt="1"/>
          </p:nvPr>
        </p:nvSpPr>
        <p:spPr>
          <a:xfrm>
            <a:off x="2110125" y="1185012"/>
            <a:ext cx="1168439" cy="341632"/>
          </a:xfrm>
          <a:solidFill>
            <a:schemeClr val="accent5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>
              <a:spcBef>
                <a:spcPts val="400"/>
              </a:spcBef>
              <a:buNone/>
              <a:defRPr sz="900" baseline="0">
                <a:solidFill>
                  <a:schemeClr val="bg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sk-SK" noProof="0" dirty="0" smtClean="0"/>
              <a:t>Predmet alebo poznámka</a:t>
            </a:r>
          </a:p>
        </p:txBody>
      </p:sp>
      <p:sp>
        <p:nvSpPr>
          <p:cNvPr id="55" name="Zástupný symbol textu 16"/>
          <p:cNvSpPr>
            <a:spLocks noGrp="1"/>
          </p:cNvSpPr>
          <p:nvPr>
            <p:ph type="body" sz="quarter" idx="76" hasCustomPrompt="1"/>
          </p:nvPr>
        </p:nvSpPr>
        <p:spPr>
          <a:xfrm>
            <a:off x="5041444" y="1185012"/>
            <a:ext cx="1169280" cy="341632"/>
          </a:xfrm>
          <a:solidFill>
            <a:schemeClr val="accent3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>
              <a:spcBef>
                <a:spcPts val="400"/>
              </a:spcBef>
              <a:buNone/>
              <a:defRPr sz="900" baseline="0">
                <a:solidFill>
                  <a:schemeClr val="bg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sk-SK" noProof="0" dirty="0" smtClean="0"/>
              <a:t>Predmet alebo poznámka</a:t>
            </a:r>
          </a:p>
        </p:txBody>
      </p:sp>
      <p:sp>
        <p:nvSpPr>
          <p:cNvPr id="56" name="Zástupný symbol textu 16"/>
          <p:cNvSpPr>
            <a:spLocks noGrp="1"/>
          </p:cNvSpPr>
          <p:nvPr>
            <p:ph type="body" sz="quarter" idx="77" hasCustomPrompt="1"/>
          </p:nvPr>
        </p:nvSpPr>
        <p:spPr>
          <a:xfrm>
            <a:off x="3281700" y="2020457"/>
            <a:ext cx="1462944" cy="341632"/>
          </a:xfrm>
          <a:solidFill>
            <a:schemeClr val="accent2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>
              <a:spcBef>
                <a:spcPts val="400"/>
              </a:spcBef>
              <a:buNone/>
              <a:defRPr sz="900" baseline="0">
                <a:solidFill>
                  <a:schemeClr val="bg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sk-SK" noProof="0" dirty="0" smtClean="0"/>
              <a:t>Predmet alebo poznámka</a:t>
            </a:r>
          </a:p>
        </p:txBody>
      </p:sp>
      <p:sp>
        <p:nvSpPr>
          <p:cNvPr id="57" name="Zástupný symbol textu 16"/>
          <p:cNvSpPr>
            <a:spLocks noGrp="1"/>
          </p:cNvSpPr>
          <p:nvPr>
            <p:ph type="body" sz="quarter" idx="78" hasCustomPrompt="1"/>
          </p:nvPr>
        </p:nvSpPr>
        <p:spPr>
          <a:xfrm>
            <a:off x="6503940" y="2020457"/>
            <a:ext cx="1466080" cy="341632"/>
          </a:xfrm>
          <a:solidFill>
            <a:schemeClr val="accent4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>
              <a:spcBef>
                <a:spcPts val="400"/>
              </a:spcBef>
              <a:buNone/>
              <a:defRPr sz="900" baseline="0">
                <a:solidFill>
                  <a:schemeClr val="bg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sk-SK" noProof="0" dirty="0" smtClean="0"/>
              <a:t>Predmet alebo poznámka</a:t>
            </a:r>
          </a:p>
        </p:txBody>
      </p:sp>
      <p:sp>
        <p:nvSpPr>
          <p:cNvPr id="58" name="Zástupný symbol textu 16"/>
          <p:cNvSpPr>
            <a:spLocks noGrp="1"/>
          </p:cNvSpPr>
          <p:nvPr>
            <p:ph type="body" sz="quarter" idx="79" hasCustomPrompt="1"/>
          </p:nvPr>
        </p:nvSpPr>
        <p:spPr>
          <a:xfrm>
            <a:off x="2110125" y="2865317"/>
            <a:ext cx="1169194" cy="341632"/>
          </a:xfrm>
          <a:solidFill>
            <a:schemeClr val="accent5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>
              <a:spcBef>
                <a:spcPts val="400"/>
              </a:spcBef>
              <a:buNone/>
              <a:defRPr sz="900" baseline="0">
                <a:solidFill>
                  <a:schemeClr val="bg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sk-SK" noProof="0" dirty="0" smtClean="0"/>
              <a:t>Predmet alebo poznámka</a:t>
            </a:r>
          </a:p>
        </p:txBody>
      </p:sp>
      <p:sp>
        <p:nvSpPr>
          <p:cNvPr id="59" name="Zástupný symbol textu 16"/>
          <p:cNvSpPr>
            <a:spLocks noGrp="1"/>
          </p:cNvSpPr>
          <p:nvPr>
            <p:ph type="body" sz="quarter" idx="80" hasCustomPrompt="1"/>
          </p:nvPr>
        </p:nvSpPr>
        <p:spPr>
          <a:xfrm>
            <a:off x="5039063" y="2865317"/>
            <a:ext cx="1171661" cy="341632"/>
          </a:xfrm>
          <a:solidFill>
            <a:schemeClr val="accent3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>
              <a:spcBef>
                <a:spcPts val="400"/>
              </a:spcBef>
              <a:buNone/>
              <a:defRPr sz="900" baseline="0">
                <a:solidFill>
                  <a:schemeClr val="bg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sk-SK" noProof="0" dirty="0" smtClean="0"/>
              <a:t>Predmet alebo poznámka</a:t>
            </a:r>
          </a:p>
        </p:txBody>
      </p:sp>
      <p:sp>
        <p:nvSpPr>
          <p:cNvPr id="60" name="Zástupný symbol textu 16"/>
          <p:cNvSpPr>
            <a:spLocks noGrp="1"/>
          </p:cNvSpPr>
          <p:nvPr>
            <p:ph type="body" sz="quarter" idx="81" hasCustomPrompt="1"/>
          </p:nvPr>
        </p:nvSpPr>
        <p:spPr>
          <a:xfrm>
            <a:off x="3279319" y="3716747"/>
            <a:ext cx="1465325" cy="341632"/>
          </a:xfrm>
          <a:solidFill>
            <a:schemeClr val="accent2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>
              <a:spcBef>
                <a:spcPts val="400"/>
              </a:spcBef>
              <a:buNone/>
              <a:defRPr sz="900" baseline="0">
                <a:solidFill>
                  <a:schemeClr val="bg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sk-SK" noProof="0" dirty="0" smtClean="0"/>
              <a:t>Predmet alebo poznámka</a:t>
            </a:r>
          </a:p>
        </p:txBody>
      </p:sp>
      <p:sp>
        <p:nvSpPr>
          <p:cNvPr id="61" name="Zástupný symbol textu 16"/>
          <p:cNvSpPr>
            <a:spLocks noGrp="1"/>
          </p:cNvSpPr>
          <p:nvPr>
            <p:ph type="body" sz="quarter" idx="82" hasCustomPrompt="1"/>
          </p:nvPr>
        </p:nvSpPr>
        <p:spPr>
          <a:xfrm>
            <a:off x="6503940" y="3716747"/>
            <a:ext cx="1466080" cy="341632"/>
          </a:xfrm>
          <a:solidFill>
            <a:schemeClr val="accent4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>
              <a:spcBef>
                <a:spcPts val="400"/>
              </a:spcBef>
              <a:buNone/>
              <a:defRPr sz="900" baseline="0">
                <a:solidFill>
                  <a:schemeClr val="bg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sk-SK" noProof="0" dirty="0" smtClean="0"/>
              <a:t>Predmet alebo poznámka</a:t>
            </a:r>
          </a:p>
        </p:txBody>
      </p:sp>
      <p:sp>
        <p:nvSpPr>
          <p:cNvPr id="62" name="Zástupný symbol textu 16"/>
          <p:cNvSpPr>
            <a:spLocks noGrp="1"/>
          </p:cNvSpPr>
          <p:nvPr>
            <p:ph type="body" sz="quarter" idx="83" hasCustomPrompt="1"/>
          </p:nvPr>
        </p:nvSpPr>
        <p:spPr>
          <a:xfrm>
            <a:off x="5331075" y="4618252"/>
            <a:ext cx="3225376" cy="216982"/>
          </a:xfrm>
          <a:solidFill>
            <a:schemeClr val="accent3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>
              <a:spcBef>
                <a:spcPts val="400"/>
              </a:spcBef>
              <a:buNone/>
              <a:defRPr sz="900" baseline="0">
                <a:solidFill>
                  <a:schemeClr val="bg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sk-SK" noProof="0" dirty="0" smtClean="0"/>
              <a:t>Predmet alebo poznámka</a:t>
            </a:r>
          </a:p>
        </p:txBody>
      </p:sp>
      <p:sp>
        <p:nvSpPr>
          <p:cNvPr id="63" name="Zástupný symbol textu 16"/>
          <p:cNvSpPr>
            <a:spLocks noGrp="1"/>
          </p:cNvSpPr>
          <p:nvPr>
            <p:ph type="body" sz="quarter" idx="84" hasCustomPrompt="1"/>
          </p:nvPr>
        </p:nvSpPr>
        <p:spPr>
          <a:xfrm>
            <a:off x="2991188" y="5475361"/>
            <a:ext cx="4099184" cy="216982"/>
          </a:xfrm>
          <a:solidFill>
            <a:schemeClr val="tx1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>
              <a:spcBef>
                <a:spcPts val="400"/>
              </a:spcBef>
              <a:buNone/>
              <a:defRPr sz="900" baseline="0">
                <a:solidFill>
                  <a:schemeClr val="bg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sk-SK" noProof="0" dirty="0" smtClean="0"/>
              <a:t>Predmet alebo poznámka</a:t>
            </a:r>
          </a:p>
        </p:txBody>
      </p:sp>
    </p:spTree>
    <p:extLst>
      <p:ext uri="{BB962C8B-B14F-4D97-AF65-F5344CB8AC3E}">
        <p14:creationId xmlns:p14="http://schemas.microsoft.com/office/powerpoint/2010/main" val="2976854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ĺžnik 16"/>
          <p:cNvSpPr/>
          <p:nvPr/>
        </p:nvSpPr>
        <p:spPr>
          <a:xfrm>
            <a:off x="0" y="933450"/>
            <a:ext cx="9144000" cy="846364"/>
          </a:xfrm>
          <a:prstGeom prst="rect">
            <a:avLst/>
          </a:prstGeom>
          <a:solidFill>
            <a:srgbClr val="D2D3D6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1800" dirty="0"/>
          </a:p>
        </p:txBody>
      </p:sp>
      <p:sp>
        <p:nvSpPr>
          <p:cNvPr id="18" name="Obdĺžnik 17"/>
          <p:cNvSpPr/>
          <p:nvPr/>
        </p:nvSpPr>
        <p:spPr>
          <a:xfrm>
            <a:off x="0" y="2626179"/>
            <a:ext cx="9144000" cy="846364"/>
          </a:xfrm>
          <a:prstGeom prst="rect">
            <a:avLst/>
          </a:prstGeom>
          <a:solidFill>
            <a:srgbClr val="D2D3D6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1800" dirty="0"/>
          </a:p>
        </p:txBody>
      </p:sp>
      <p:sp>
        <p:nvSpPr>
          <p:cNvPr id="19" name="Obdĺžnik 18"/>
          <p:cNvSpPr/>
          <p:nvPr/>
        </p:nvSpPr>
        <p:spPr>
          <a:xfrm>
            <a:off x="0" y="4318907"/>
            <a:ext cx="9144000" cy="846364"/>
          </a:xfrm>
          <a:prstGeom prst="rect">
            <a:avLst/>
          </a:prstGeom>
          <a:solidFill>
            <a:srgbClr val="D2D3D6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1800" dirty="0"/>
          </a:p>
        </p:txBody>
      </p:sp>
      <p:sp>
        <p:nvSpPr>
          <p:cNvPr id="20" name="Obdĺžnik 19"/>
          <p:cNvSpPr/>
          <p:nvPr/>
        </p:nvSpPr>
        <p:spPr>
          <a:xfrm>
            <a:off x="0" y="6011636"/>
            <a:ext cx="9144000" cy="846364"/>
          </a:xfrm>
          <a:prstGeom prst="rect">
            <a:avLst/>
          </a:prstGeom>
          <a:solidFill>
            <a:srgbClr val="D2D3D6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1800" dirty="0"/>
          </a:p>
        </p:txBody>
      </p:sp>
      <p:grpSp>
        <p:nvGrpSpPr>
          <p:cNvPr id="43" name="Skupina 42"/>
          <p:cNvGrpSpPr/>
          <p:nvPr/>
        </p:nvGrpSpPr>
        <p:grpSpPr>
          <a:xfrm>
            <a:off x="649288" y="609600"/>
            <a:ext cx="8494712" cy="6248400"/>
            <a:chOff x="649288" y="609600"/>
            <a:chExt cx="8380410" cy="6248400"/>
          </a:xfrm>
        </p:grpSpPr>
        <p:sp>
          <p:nvSpPr>
            <p:cNvPr id="27" name="Obdĺžnik 26"/>
            <p:cNvSpPr/>
            <p:nvPr/>
          </p:nvSpPr>
          <p:spPr>
            <a:xfrm>
              <a:off x="8740718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 sz="1800" dirty="0"/>
            </a:p>
          </p:txBody>
        </p:sp>
        <p:sp>
          <p:nvSpPr>
            <p:cNvPr id="28" name="Obdĺžnik 27"/>
            <p:cNvSpPr/>
            <p:nvPr/>
          </p:nvSpPr>
          <p:spPr>
            <a:xfrm>
              <a:off x="8162764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 sz="1800" dirty="0"/>
            </a:p>
          </p:txBody>
        </p:sp>
        <p:sp>
          <p:nvSpPr>
            <p:cNvPr id="29" name="Obdĺžnik 28"/>
            <p:cNvSpPr/>
            <p:nvPr/>
          </p:nvSpPr>
          <p:spPr>
            <a:xfrm>
              <a:off x="7584805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 sz="1800" dirty="0"/>
            </a:p>
          </p:txBody>
        </p:sp>
        <p:sp>
          <p:nvSpPr>
            <p:cNvPr id="30" name="Obdĺžnik 29"/>
            <p:cNvSpPr/>
            <p:nvPr/>
          </p:nvSpPr>
          <p:spPr>
            <a:xfrm>
              <a:off x="7006845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 sz="1800" dirty="0"/>
            </a:p>
          </p:txBody>
        </p:sp>
        <p:sp>
          <p:nvSpPr>
            <p:cNvPr id="31" name="Obdĺžnik 30"/>
            <p:cNvSpPr/>
            <p:nvPr/>
          </p:nvSpPr>
          <p:spPr>
            <a:xfrm>
              <a:off x="6428885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 sz="1800" dirty="0"/>
            </a:p>
          </p:txBody>
        </p:sp>
        <p:sp>
          <p:nvSpPr>
            <p:cNvPr id="32" name="Obdĺžnik 31"/>
            <p:cNvSpPr/>
            <p:nvPr/>
          </p:nvSpPr>
          <p:spPr>
            <a:xfrm>
              <a:off x="5850926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 sz="1800" dirty="0"/>
            </a:p>
          </p:txBody>
        </p:sp>
        <p:sp>
          <p:nvSpPr>
            <p:cNvPr id="33" name="Obdĺžnik 32"/>
            <p:cNvSpPr/>
            <p:nvPr/>
          </p:nvSpPr>
          <p:spPr>
            <a:xfrm>
              <a:off x="5272965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 sz="1800" dirty="0"/>
            </a:p>
          </p:txBody>
        </p:sp>
        <p:sp>
          <p:nvSpPr>
            <p:cNvPr id="34" name="Obdĺžnik 33"/>
            <p:cNvSpPr/>
            <p:nvPr/>
          </p:nvSpPr>
          <p:spPr>
            <a:xfrm>
              <a:off x="4695006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 sz="1800" dirty="0"/>
            </a:p>
          </p:txBody>
        </p:sp>
        <p:sp>
          <p:nvSpPr>
            <p:cNvPr id="35" name="Obdĺžnik 34"/>
            <p:cNvSpPr/>
            <p:nvPr/>
          </p:nvSpPr>
          <p:spPr>
            <a:xfrm>
              <a:off x="4117046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 sz="1800" dirty="0"/>
            </a:p>
          </p:txBody>
        </p:sp>
        <p:sp>
          <p:nvSpPr>
            <p:cNvPr id="36" name="Obdĺžnik 35"/>
            <p:cNvSpPr/>
            <p:nvPr/>
          </p:nvSpPr>
          <p:spPr>
            <a:xfrm>
              <a:off x="3539087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 sz="1800" dirty="0"/>
            </a:p>
          </p:txBody>
        </p:sp>
        <p:sp>
          <p:nvSpPr>
            <p:cNvPr id="37" name="Obdĺžnik 36"/>
            <p:cNvSpPr/>
            <p:nvPr/>
          </p:nvSpPr>
          <p:spPr>
            <a:xfrm>
              <a:off x="2961127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 sz="1800" dirty="0"/>
            </a:p>
          </p:txBody>
        </p:sp>
        <p:sp>
          <p:nvSpPr>
            <p:cNvPr id="38" name="Obdĺžnik 37"/>
            <p:cNvSpPr/>
            <p:nvPr/>
          </p:nvSpPr>
          <p:spPr>
            <a:xfrm>
              <a:off x="2383167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 sz="1800" dirty="0"/>
            </a:p>
          </p:txBody>
        </p:sp>
        <p:sp>
          <p:nvSpPr>
            <p:cNvPr id="39" name="Obdĺžnik 38"/>
            <p:cNvSpPr/>
            <p:nvPr/>
          </p:nvSpPr>
          <p:spPr>
            <a:xfrm>
              <a:off x="1805207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 sz="1800" dirty="0"/>
            </a:p>
          </p:txBody>
        </p:sp>
        <p:sp>
          <p:nvSpPr>
            <p:cNvPr id="40" name="Obdĺžnik 39"/>
            <p:cNvSpPr/>
            <p:nvPr/>
          </p:nvSpPr>
          <p:spPr>
            <a:xfrm>
              <a:off x="1227248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 sz="1800" dirty="0"/>
            </a:p>
          </p:txBody>
        </p:sp>
        <p:sp>
          <p:nvSpPr>
            <p:cNvPr id="41" name="Obdĺžnik 40"/>
            <p:cNvSpPr/>
            <p:nvPr/>
          </p:nvSpPr>
          <p:spPr>
            <a:xfrm>
              <a:off x="649288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 sz="1800" dirty="0"/>
            </a:p>
          </p:txBody>
        </p:sp>
      </p:grpSp>
      <p:sp>
        <p:nvSpPr>
          <p:cNvPr id="16" name="Obdĺžnik 15"/>
          <p:cNvSpPr/>
          <p:nvPr/>
        </p:nvSpPr>
        <p:spPr bwMode="ltGray">
          <a:xfrm>
            <a:off x="0" y="0"/>
            <a:ext cx="9144000" cy="609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1800" dirty="0"/>
          </a:p>
        </p:txBody>
      </p:sp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 bwMode="white">
          <a:xfrm>
            <a:off x="225246" y="160590"/>
            <a:ext cx="7547156" cy="36576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sk-SK" dirty="0" smtClean="0"/>
              <a:t>Upravte štýly predlohy textu</a:t>
            </a:r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25244" y="1017840"/>
            <a:ext cx="8690156" cy="5276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dirty="0" smtClean="0"/>
              <a:t>Upravte štýl predlohy textu.</a:t>
            </a:r>
          </a:p>
          <a:p>
            <a:pPr lvl="1"/>
            <a:r>
              <a:rPr lang="sk-SK" dirty="0" smtClean="0"/>
              <a:t>Druhá úroveň</a:t>
            </a:r>
          </a:p>
          <a:p>
            <a:pPr lvl="2"/>
            <a:r>
              <a:rPr lang="sk-SK" dirty="0" smtClean="0"/>
              <a:t>Tretia úroveň</a:t>
            </a:r>
          </a:p>
          <a:p>
            <a:pPr lvl="3"/>
            <a:r>
              <a:rPr lang="sk-SK" dirty="0" smtClean="0"/>
              <a:t>Štvrtá úroveň</a:t>
            </a:r>
          </a:p>
          <a:p>
            <a:pPr lvl="4"/>
            <a:r>
              <a:rPr lang="sk-SK" dirty="0" smtClean="0"/>
              <a:t>Piata úroveň</a:t>
            </a: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3848099" y="6454711"/>
            <a:ext cx="985833" cy="1684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fld id="{A5B3527A-5563-4DE8-9BA5-734408002B7F}" type="datetime1">
              <a:rPr lang="sk-SK" smtClean="0"/>
              <a:pPr/>
              <a:t>24. 09. 13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5062535" y="6454711"/>
            <a:ext cx="3086100" cy="1684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/>
                </a:solidFill>
              </a:defRPr>
            </a:lvl1pPr>
          </a:lstStyle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377237" y="6454711"/>
            <a:ext cx="538161" cy="1684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F13ADCE2-49EB-4E10-8BFC-748743852E47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26920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Rozvrh</a:t>
            </a:r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sz="quarter" idx="72"/>
          </p:nvPr>
        </p:nvSpPr>
        <p:spPr/>
        <p:txBody>
          <a:bodyPr/>
          <a:lstStyle/>
          <a:p>
            <a:r>
              <a:rPr lang="sk-SK" dirty="0" smtClean="0"/>
              <a:t>2013</a:t>
            </a:r>
            <a:endParaRPr lang="sk-SK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21. </a:t>
            </a:r>
            <a:r>
              <a:rPr lang="sk-SK" dirty="0" err="1" smtClean="0"/>
              <a:t>Ok</a:t>
            </a:r>
            <a:r>
              <a:rPr lang="en-US" dirty="0" smtClean="0"/>
              <a:t>t</a:t>
            </a:r>
            <a:endParaRPr lang="sk-SK" dirty="0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US" dirty="0" smtClean="0"/>
              <a:t>22. </a:t>
            </a:r>
            <a:r>
              <a:rPr lang="sk-SK" dirty="0" err="1" smtClean="0"/>
              <a:t>Okt</a:t>
            </a:r>
            <a:endParaRPr lang="sk-SK" dirty="0"/>
          </a:p>
        </p:txBody>
      </p:sp>
      <p:sp>
        <p:nvSpPr>
          <p:cNvPr id="6" name="Zástupný symbol textu 5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en-US" dirty="0" smtClean="0"/>
              <a:t>23. </a:t>
            </a:r>
            <a:r>
              <a:rPr lang="sk-SK" dirty="0" err="1" smtClean="0"/>
              <a:t>Okt</a:t>
            </a:r>
            <a:endParaRPr lang="sk-SK" dirty="0"/>
          </a:p>
        </p:txBody>
      </p:sp>
      <p:sp>
        <p:nvSpPr>
          <p:cNvPr id="7" name="Zástupný symbol textu 6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r>
              <a:rPr lang="en-US" dirty="0" smtClean="0"/>
              <a:t>24. </a:t>
            </a:r>
            <a:r>
              <a:rPr lang="sk-SK" dirty="0" err="1" smtClean="0"/>
              <a:t>Okt</a:t>
            </a:r>
            <a:endParaRPr lang="sk-SK" dirty="0"/>
          </a:p>
        </p:txBody>
      </p:sp>
      <p:sp>
        <p:nvSpPr>
          <p:cNvPr id="8" name="Zástupný symbol textu 7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r>
              <a:rPr lang="en-US" dirty="0" smtClean="0"/>
              <a:t>25. </a:t>
            </a:r>
            <a:r>
              <a:rPr lang="sk-SK" dirty="0" err="1" smtClean="0"/>
              <a:t>Okt</a:t>
            </a:r>
            <a:endParaRPr lang="sk-SK" dirty="0"/>
          </a:p>
        </p:txBody>
      </p:sp>
      <p:sp>
        <p:nvSpPr>
          <p:cNvPr id="9" name="Zástupný symbol textu 8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r>
              <a:rPr lang="en-US" dirty="0" smtClean="0"/>
              <a:t>26. </a:t>
            </a:r>
            <a:r>
              <a:rPr lang="sk-SK" dirty="0" err="1" smtClean="0"/>
              <a:t>Ok</a:t>
            </a:r>
            <a:r>
              <a:rPr lang="en-US" dirty="0" smtClean="0"/>
              <a:t>t</a:t>
            </a:r>
            <a:endParaRPr lang="sk-SK" dirty="0"/>
          </a:p>
        </p:txBody>
      </p:sp>
      <p:sp>
        <p:nvSpPr>
          <p:cNvPr id="10" name="Zástupný symbol textu 9"/>
          <p:cNvSpPr>
            <a:spLocks noGrp="1"/>
          </p:cNvSpPr>
          <p:nvPr>
            <p:ph type="body" sz="quarter" idx="64"/>
          </p:nvPr>
        </p:nvSpPr>
        <p:spPr/>
        <p:txBody>
          <a:bodyPr/>
          <a:lstStyle/>
          <a:p>
            <a:r>
              <a:rPr lang="en-US" dirty="0" smtClean="0"/>
              <a:t>27. </a:t>
            </a:r>
            <a:r>
              <a:rPr lang="sk-SK" dirty="0" err="1" smtClean="0"/>
              <a:t>Okt</a:t>
            </a:r>
            <a:endParaRPr lang="sk-SK" dirty="0"/>
          </a:p>
        </p:txBody>
      </p:sp>
      <p:sp>
        <p:nvSpPr>
          <p:cNvPr id="11" name="Zástupný symbol textu 10"/>
          <p:cNvSpPr>
            <a:spLocks noGrp="1"/>
          </p:cNvSpPr>
          <p:nvPr>
            <p:ph type="body" sz="quarter" idx="73"/>
          </p:nvPr>
        </p:nvSpPr>
        <p:spPr>
          <a:xfrm>
            <a:off x="1240631" y="6222231"/>
            <a:ext cx="2335574" cy="392928"/>
          </a:xfrm>
        </p:spPr>
        <p:txBody>
          <a:bodyPr/>
          <a:lstStyle/>
          <a:p>
            <a:r>
              <a:rPr lang="sk-SK" dirty="0" smtClean="0"/>
              <a:t>Študovať na test z algebry</a:t>
            </a:r>
          </a:p>
          <a:p>
            <a:r>
              <a:rPr lang="sk-SK" dirty="0" smtClean="0"/>
              <a:t>Esej na angličtinu č. 1</a:t>
            </a:r>
            <a:endParaRPr lang="sk-SK" dirty="0"/>
          </a:p>
        </p:txBody>
      </p:sp>
      <p:sp>
        <p:nvSpPr>
          <p:cNvPr id="12" name="Zástupný symbol textu 11"/>
          <p:cNvSpPr>
            <a:spLocks noGrp="1"/>
          </p:cNvSpPr>
          <p:nvPr>
            <p:ph type="body" sz="quarter" idx="74"/>
          </p:nvPr>
        </p:nvSpPr>
        <p:spPr>
          <a:xfrm>
            <a:off x="5338762" y="6222231"/>
            <a:ext cx="2343151" cy="392928"/>
          </a:xfrm>
        </p:spPr>
        <p:txBody>
          <a:bodyPr/>
          <a:lstStyle/>
          <a:p>
            <a:r>
              <a:rPr lang="sk-SK" dirty="0" smtClean="0"/>
              <a:t>Nakúpiť materiály na umenie</a:t>
            </a:r>
          </a:p>
          <a:p>
            <a:r>
              <a:rPr lang="sk-SK" dirty="0" smtClean="0"/>
              <a:t>Vypýtať peniaze od otca</a:t>
            </a:r>
            <a:endParaRPr lang="sk-SK" dirty="0"/>
          </a:p>
        </p:txBody>
      </p:sp>
      <p:sp>
        <p:nvSpPr>
          <p:cNvPr id="13" name="Zástupný symbol textu 12"/>
          <p:cNvSpPr>
            <a:spLocks noGrp="1"/>
          </p:cNvSpPr>
          <p:nvPr>
            <p:ph type="body" sz="quarter" idx="75"/>
          </p:nvPr>
        </p:nvSpPr>
        <p:spPr>
          <a:xfrm>
            <a:off x="2106930" y="1253062"/>
            <a:ext cx="1168439" cy="216982"/>
          </a:xfrm>
        </p:spPr>
        <p:txBody>
          <a:bodyPr/>
          <a:lstStyle/>
          <a:p>
            <a:r>
              <a:rPr lang="sk-SK" dirty="0" smtClean="0"/>
              <a:t>Angličtina 101</a:t>
            </a:r>
            <a:endParaRPr lang="sk-SK" dirty="0"/>
          </a:p>
        </p:txBody>
      </p:sp>
      <p:sp>
        <p:nvSpPr>
          <p:cNvPr id="14" name="Zástupný symbol textu 13"/>
          <p:cNvSpPr>
            <a:spLocks noGrp="1"/>
          </p:cNvSpPr>
          <p:nvPr>
            <p:ph type="body" sz="quarter" idx="76"/>
          </p:nvPr>
        </p:nvSpPr>
        <p:spPr>
          <a:xfrm>
            <a:off x="5038249" y="1190737"/>
            <a:ext cx="1462496" cy="193175"/>
          </a:xfrm>
        </p:spPr>
        <p:txBody>
          <a:bodyPr/>
          <a:lstStyle/>
          <a:p>
            <a:r>
              <a:rPr lang="sk-SK" dirty="0"/>
              <a:t>Výtvarná výchova </a:t>
            </a:r>
            <a:r>
              <a:rPr lang="sk-SK" dirty="0" smtClean="0"/>
              <a:t>101</a:t>
            </a:r>
            <a:endParaRPr lang="sk-SK" dirty="0"/>
          </a:p>
        </p:txBody>
      </p:sp>
      <p:sp>
        <p:nvSpPr>
          <p:cNvPr id="15" name="Zástupný symbol textu 14"/>
          <p:cNvSpPr>
            <a:spLocks noGrp="1"/>
          </p:cNvSpPr>
          <p:nvPr>
            <p:ph type="body" sz="quarter" idx="77"/>
          </p:nvPr>
        </p:nvSpPr>
        <p:spPr>
          <a:xfrm>
            <a:off x="3278505" y="2088507"/>
            <a:ext cx="1462944" cy="216982"/>
          </a:xfrm>
        </p:spPr>
        <p:txBody>
          <a:bodyPr/>
          <a:lstStyle/>
          <a:p>
            <a:r>
              <a:rPr lang="sk-SK" dirty="0" smtClean="0"/>
              <a:t>Algebra 101</a:t>
            </a:r>
            <a:endParaRPr lang="sk-SK" dirty="0"/>
          </a:p>
        </p:txBody>
      </p:sp>
      <p:sp>
        <p:nvSpPr>
          <p:cNvPr id="16" name="Zástupný symbol textu 15"/>
          <p:cNvSpPr>
            <a:spLocks noGrp="1"/>
          </p:cNvSpPr>
          <p:nvPr>
            <p:ph type="body" sz="quarter" idx="78"/>
          </p:nvPr>
        </p:nvSpPr>
        <p:spPr>
          <a:xfrm>
            <a:off x="6500745" y="2088507"/>
            <a:ext cx="1446222" cy="216982"/>
          </a:xfrm>
        </p:spPr>
        <p:txBody>
          <a:bodyPr/>
          <a:lstStyle/>
          <a:p>
            <a:r>
              <a:rPr lang="sk-SK" dirty="0" smtClean="0"/>
              <a:t>Počítače</a:t>
            </a:r>
            <a:r>
              <a:rPr lang="en-US" dirty="0" smtClean="0"/>
              <a:t> </a:t>
            </a:r>
            <a:r>
              <a:rPr lang="sk-SK" dirty="0" smtClean="0"/>
              <a:t>108</a:t>
            </a:r>
            <a:endParaRPr lang="sk-SK" dirty="0"/>
          </a:p>
        </p:txBody>
      </p:sp>
      <p:sp>
        <p:nvSpPr>
          <p:cNvPr id="17" name="Zástupný symbol textu 16"/>
          <p:cNvSpPr>
            <a:spLocks noGrp="1"/>
          </p:cNvSpPr>
          <p:nvPr>
            <p:ph type="body" sz="quarter" idx="79"/>
          </p:nvPr>
        </p:nvSpPr>
        <p:spPr>
          <a:xfrm>
            <a:off x="2106930" y="2933367"/>
            <a:ext cx="1169194" cy="216982"/>
          </a:xfrm>
        </p:spPr>
        <p:txBody>
          <a:bodyPr/>
          <a:lstStyle/>
          <a:p>
            <a:r>
              <a:rPr lang="sk-SK" dirty="0" smtClean="0"/>
              <a:t>Angličtina 101</a:t>
            </a:r>
            <a:endParaRPr lang="sk-SK" dirty="0"/>
          </a:p>
        </p:txBody>
      </p:sp>
      <p:sp>
        <p:nvSpPr>
          <p:cNvPr id="18" name="Zástupný symbol textu 17"/>
          <p:cNvSpPr>
            <a:spLocks noGrp="1"/>
          </p:cNvSpPr>
          <p:nvPr>
            <p:ph type="body" sz="quarter" idx="80"/>
          </p:nvPr>
        </p:nvSpPr>
        <p:spPr>
          <a:xfrm>
            <a:off x="5035868" y="2871042"/>
            <a:ext cx="1373245" cy="211302"/>
          </a:xfrm>
        </p:spPr>
        <p:txBody>
          <a:bodyPr/>
          <a:lstStyle/>
          <a:p>
            <a:r>
              <a:rPr lang="sk-SK" dirty="0"/>
              <a:t>Výtvarná výchova </a:t>
            </a:r>
            <a:r>
              <a:rPr lang="sk-SK" dirty="0" smtClean="0"/>
              <a:t>101</a:t>
            </a:r>
            <a:endParaRPr lang="sk-SK" dirty="0"/>
          </a:p>
        </p:txBody>
      </p:sp>
      <p:sp>
        <p:nvSpPr>
          <p:cNvPr id="19" name="Zástupný symbol textu 18"/>
          <p:cNvSpPr>
            <a:spLocks noGrp="1"/>
          </p:cNvSpPr>
          <p:nvPr>
            <p:ph type="body" sz="quarter" idx="81"/>
          </p:nvPr>
        </p:nvSpPr>
        <p:spPr>
          <a:xfrm>
            <a:off x="3276124" y="3784797"/>
            <a:ext cx="1465325" cy="216982"/>
          </a:xfrm>
        </p:spPr>
        <p:txBody>
          <a:bodyPr/>
          <a:lstStyle/>
          <a:p>
            <a:r>
              <a:rPr lang="sk-SK" dirty="0" smtClean="0"/>
              <a:t>Algebra 101</a:t>
            </a:r>
            <a:endParaRPr lang="sk-SK" dirty="0"/>
          </a:p>
        </p:txBody>
      </p:sp>
      <p:sp>
        <p:nvSpPr>
          <p:cNvPr id="20" name="Zástupný symbol textu 19"/>
          <p:cNvSpPr>
            <a:spLocks noGrp="1"/>
          </p:cNvSpPr>
          <p:nvPr>
            <p:ph type="body" sz="quarter" idx="82"/>
          </p:nvPr>
        </p:nvSpPr>
        <p:spPr>
          <a:xfrm>
            <a:off x="6500745" y="3784797"/>
            <a:ext cx="1466080" cy="216982"/>
          </a:xfrm>
        </p:spPr>
        <p:txBody>
          <a:bodyPr/>
          <a:lstStyle/>
          <a:p>
            <a:r>
              <a:rPr lang="sk-SK" dirty="0" smtClean="0"/>
              <a:t>Počítače</a:t>
            </a:r>
            <a:r>
              <a:rPr lang="en-US" dirty="0" smtClean="0"/>
              <a:t> </a:t>
            </a:r>
            <a:r>
              <a:rPr lang="sk-SK" dirty="0" smtClean="0"/>
              <a:t>108</a:t>
            </a:r>
            <a:endParaRPr lang="sk-SK" dirty="0"/>
          </a:p>
        </p:txBody>
      </p:sp>
      <p:sp>
        <p:nvSpPr>
          <p:cNvPr id="21" name="Zástupný symbol textu 20"/>
          <p:cNvSpPr>
            <a:spLocks noGrp="1"/>
          </p:cNvSpPr>
          <p:nvPr>
            <p:ph type="body" sz="quarter" idx="83"/>
          </p:nvPr>
        </p:nvSpPr>
        <p:spPr/>
        <p:txBody>
          <a:bodyPr/>
          <a:lstStyle/>
          <a:p>
            <a:r>
              <a:rPr lang="sk-SK" dirty="0"/>
              <a:t>Výtvarná </a:t>
            </a:r>
            <a:r>
              <a:rPr lang="sk-SK" dirty="0" smtClean="0"/>
              <a:t>výchova</a:t>
            </a:r>
            <a:r>
              <a:rPr lang="en-US" dirty="0" smtClean="0"/>
              <a:t> </a:t>
            </a:r>
            <a:r>
              <a:rPr lang="sk-SK" dirty="0" smtClean="0"/>
              <a:t>101</a:t>
            </a:r>
            <a:r>
              <a:rPr lang="sk-SK" dirty="0" smtClean="0"/>
              <a:t>, štúdio</a:t>
            </a:r>
            <a:endParaRPr lang="sk-SK" dirty="0"/>
          </a:p>
        </p:txBody>
      </p:sp>
      <p:sp>
        <p:nvSpPr>
          <p:cNvPr id="22" name="Zástupný symbol textu 21"/>
          <p:cNvSpPr>
            <a:spLocks noGrp="1"/>
          </p:cNvSpPr>
          <p:nvPr>
            <p:ph type="body" sz="quarter" idx="84"/>
          </p:nvPr>
        </p:nvSpPr>
        <p:spPr/>
        <p:txBody>
          <a:bodyPr/>
          <a:lstStyle/>
          <a:p>
            <a:r>
              <a:rPr lang="sk-SK" dirty="0" smtClean="0"/>
              <a:t>ZBIERKA FINANČNÝCH PROSTRIEDKOV PRE FUTBALOVÝ TÍM!!!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24219262"/>
      </p:ext>
    </p:extLst>
  </p:cSld>
  <p:clrMapOvr>
    <a:masterClrMapping/>
  </p:clrMapOvr>
</p:sld>
</file>

<file path=ppt/theme/theme1.xml><?xml version="1.0" encoding="utf-8"?>
<a:theme xmlns:a="http://schemas.openxmlformats.org/drawingml/2006/main" name="Rozvrh_podľa_času">
  <a:themeElements>
    <a:clrScheme name="Rozvrh_podľa_času">
      <a:dk1>
        <a:sysClr val="windowText" lastClr="000000"/>
      </a:dk1>
      <a:lt1>
        <a:sysClr val="window" lastClr="FFFFFF"/>
      </a:lt1>
      <a:dk2>
        <a:srgbClr val="4D4D4D"/>
      </a:dk2>
      <a:lt2>
        <a:srgbClr val="D2D3D6"/>
      </a:lt2>
      <a:accent1>
        <a:srgbClr val="6E4399"/>
      </a:accent1>
      <a:accent2>
        <a:srgbClr val="7DAF2D"/>
      </a:accent2>
      <a:accent3>
        <a:srgbClr val="F48000"/>
      </a:accent3>
      <a:accent4>
        <a:srgbClr val="87898B"/>
      </a:accent4>
      <a:accent5>
        <a:srgbClr val="1EB2E2"/>
      </a:accent5>
      <a:accent6>
        <a:srgbClr val="F76C1F"/>
      </a:accent6>
      <a:hlink>
        <a:srgbClr val="F8981D"/>
      </a:hlink>
      <a:folHlink>
        <a:srgbClr val="87898B"/>
      </a:folHlink>
    </a:clrScheme>
    <a:fontScheme name="Impact - 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lassSchedule_ByTime.potx" id="{EA70457A-87F3-4A54-BE2E-ABC213883D25}" vid="{57EE2DD1-2F99-4BC0-80F7-9222E1E8CF46}"/>
    </a:ext>
  </a:extLst>
</a:theme>
</file>

<file path=ppt/theme/theme2.xml><?xml version="1.0" encoding="utf-8"?>
<a:theme xmlns:a="http://schemas.openxmlformats.org/drawingml/2006/main" name="Motív balíka Office">
  <a:themeElements>
    <a:clrScheme name="Rozvrh_podľa_času">
      <a:dk1>
        <a:sysClr val="windowText" lastClr="000000"/>
      </a:dk1>
      <a:lt1>
        <a:sysClr val="window" lastClr="FFFFFF"/>
      </a:lt1>
      <a:dk2>
        <a:srgbClr val="4D4D4D"/>
      </a:dk2>
      <a:lt2>
        <a:srgbClr val="D2D3D6"/>
      </a:lt2>
      <a:accent1>
        <a:srgbClr val="6E4399"/>
      </a:accent1>
      <a:accent2>
        <a:srgbClr val="7DAF2D"/>
      </a:accent2>
      <a:accent3>
        <a:srgbClr val="F48000"/>
      </a:accent3>
      <a:accent4>
        <a:srgbClr val="87898B"/>
      </a:accent4>
      <a:accent5>
        <a:srgbClr val="1EB2E2"/>
      </a:accent5>
      <a:accent6>
        <a:srgbClr val="F76C1F"/>
      </a:accent6>
      <a:hlink>
        <a:srgbClr val="F8981D"/>
      </a:hlink>
      <a:folHlink>
        <a:srgbClr val="87898B"/>
      </a:folHlink>
    </a:clrScheme>
    <a:fontScheme name="Impact - 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ív balíka Office">
  <a:themeElements>
    <a:clrScheme name="Rozvrh_podľa_času">
      <a:dk1>
        <a:sysClr val="windowText" lastClr="000000"/>
      </a:dk1>
      <a:lt1>
        <a:sysClr val="window" lastClr="FFFFFF"/>
      </a:lt1>
      <a:dk2>
        <a:srgbClr val="4D4D4D"/>
      </a:dk2>
      <a:lt2>
        <a:srgbClr val="D2D3D6"/>
      </a:lt2>
      <a:accent1>
        <a:srgbClr val="6E4399"/>
      </a:accent1>
      <a:accent2>
        <a:srgbClr val="7DAF2D"/>
      </a:accent2>
      <a:accent3>
        <a:srgbClr val="F48000"/>
      </a:accent3>
      <a:accent4>
        <a:srgbClr val="87898B"/>
      </a:accent4>
      <a:accent5>
        <a:srgbClr val="1EB2E2"/>
      </a:accent5>
      <a:accent6>
        <a:srgbClr val="F76C1F"/>
      </a:accent6>
      <a:hlink>
        <a:srgbClr val="F8981D"/>
      </a:hlink>
      <a:folHlink>
        <a:srgbClr val="87898B"/>
      </a:folHlink>
    </a:clrScheme>
    <a:fontScheme name="Impact - 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Táto hodnota označuje počet uložení alebo revízií. Aplikácia túto hodnotu aktualizuje po každej revízii.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E09EB50-D95B-4182-9F4E-A3FA35FBEF1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5A588FC-3A49-465B-B66C-02898E528ACD}">
  <ds:schemaRefs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purl.org/dc/terms/"/>
    <ds:schemaRef ds:uri="http://purl.org/dc/elements/1.1/"/>
    <ds:schemaRef ds:uri="http://purl.org/dc/dcmitype/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4DCFED1F-C95D-46EF-B47E-6D0D3DF18C0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75</Words>
  <Application>Microsoft Office PowerPoint</Application>
  <PresentationFormat>Prezentácia na obrazovke (4:3)</PresentationFormat>
  <Paragraphs>24</Paragraphs>
  <Slides>1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4" baseType="lpstr">
      <vt:lpstr>Arial</vt:lpstr>
      <vt:lpstr>Impact</vt:lpstr>
      <vt:lpstr>Rozvrh_podľa_času</vt:lpstr>
      <vt:lpstr>Rozvrh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2013-04-04T16:36:45Z</dcterms:created>
  <dcterms:modified xsi:type="dcterms:W3CDTF">2013-09-24T12:41:25Z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sMyDocuments">
    <vt:bool>true</vt:bool>
  </property>
</Properties>
</file>