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9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D61C55F6-ADAB-4886-9C01-6E30F855B3E5}" type="datetime1">
              <a:rPr lang="sk-SK" smtClean="0"/>
              <a:t>6.8.2013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4BA521EC-3712-4956-9281-7BB8CD12B3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F607E6BC-49B0-43CA-8537-554673FB61D4}" type="datetime1">
              <a:rPr lang="sk-SK" smtClean="0"/>
              <a:pPr/>
              <a:t>6.8.2013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A8194953-824E-4DC7-A41B-415AFFE9706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sk-SK" sz="8400" b="1" baseline="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sk-SK" sz="4400" cap="all" normalizeH="0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sk-SK" sz="2000"/>
            </a:lvl2pPr>
            <a:lvl3pPr marL="914400" indent="0" algn="ctr" latinLnBrk="0">
              <a:buNone/>
              <a:defRPr lang="sk-SK" sz="1800"/>
            </a:lvl3pPr>
            <a:lvl4pPr marL="1371600" indent="0" algn="ctr" latinLnBrk="0">
              <a:buNone/>
              <a:defRPr lang="sk-SK" sz="1600"/>
            </a:lvl4pPr>
            <a:lvl5pPr marL="1828800" indent="0" algn="ctr" latinLnBrk="0">
              <a:buNone/>
              <a:defRPr lang="sk-SK" sz="1600"/>
            </a:lvl5pPr>
            <a:lvl6pPr marL="2286000" indent="0" algn="ctr" latinLnBrk="0">
              <a:buNone/>
              <a:defRPr lang="sk-SK" sz="1600"/>
            </a:lvl6pPr>
            <a:lvl7pPr marL="2743200" indent="0" algn="ctr" latinLnBrk="0">
              <a:buNone/>
              <a:defRPr lang="sk-SK" sz="1600"/>
            </a:lvl7pPr>
            <a:lvl8pPr marL="3200400" indent="0" algn="ctr" latinLnBrk="0">
              <a:buNone/>
              <a:defRPr lang="sk-SK" sz="1600"/>
            </a:lvl8pPr>
            <a:lvl9pPr marL="3657600" indent="0" algn="ctr" latinLnBrk="0">
              <a:buNone/>
              <a:defRPr lang="sk-SK" sz="1600"/>
            </a:lvl9pPr>
          </a:lstStyle>
          <a:p>
            <a:r>
              <a:rPr lang="sk-SK" dirty="0"/>
              <a:t>Upravte štýl predlohy podnadpisov</a:t>
            </a:r>
          </a:p>
        </p:txBody>
      </p:sp>
      <p:sp>
        <p:nvSpPr>
          <p:cNvPr id="5" name="Zástupný symbol obrázka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sk-SK" sz="66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sk-SK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sk-S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sk-S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sk-SK" sz="2400"/>
            </a:lvl1pPr>
            <a:lvl2pPr latinLnBrk="0">
              <a:defRPr lang="sk-SK" sz="2000"/>
            </a:lvl2pPr>
            <a:lvl3pPr latinLnBrk="0">
              <a:defRPr lang="sk-SK" sz="1800"/>
            </a:lvl3pPr>
            <a:lvl4pPr latinLnBrk="0">
              <a:defRPr lang="sk-SK" sz="1600"/>
            </a:lvl4pPr>
            <a:lvl5pPr latinLnBrk="0">
              <a:defRPr lang="sk-SK"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sk-SK" sz="2400"/>
            </a:lvl1pPr>
            <a:lvl2pPr latinLnBrk="0">
              <a:defRPr lang="sk-SK" sz="2000"/>
            </a:lvl2pPr>
            <a:lvl3pPr latinLnBrk="0">
              <a:defRPr lang="sk-SK" sz="1800"/>
            </a:lvl3pPr>
            <a:lvl4pPr latinLnBrk="0">
              <a:defRPr lang="sk-SK" sz="1600"/>
            </a:lvl4pPr>
            <a:lvl5pPr latinLnBrk="0">
              <a:defRPr lang="sk-SK"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k-SK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sk-SK" sz="2000" b="1"/>
            </a:lvl2pPr>
            <a:lvl3pPr marL="914400" indent="0" latinLnBrk="0">
              <a:buNone/>
              <a:defRPr lang="sk-SK" sz="1800" b="1"/>
            </a:lvl3pPr>
            <a:lvl4pPr marL="1371600" indent="0" latinLnBrk="0">
              <a:buNone/>
              <a:defRPr lang="sk-SK" sz="1600" b="1"/>
            </a:lvl4pPr>
            <a:lvl5pPr marL="1828800" indent="0" latinLnBrk="0">
              <a:buNone/>
              <a:defRPr lang="sk-SK" sz="1600" b="1"/>
            </a:lvl5pPr>
            <a:lvl6pPr marL="2286000" indent="0" latinLnBrk="0">
              <a:buNone/>
              <a:defRPr lang="sk-SK" sz="1600" b="1"/>
            </a:lvl6pPr>
            <a:lvl7pPr marL="2743200" indent="0" latinLnBrk="0">
              <a:buNone/>
              <a:defRPr lang="sk-SK" sz="1600" b="1"/>
            </a:lvl7pPr>
            <a:lvl8pPr marL="3200400" indent="0" latinLnBrk="0">
              <a:buNone/>
              <a:defRPr lang="sk-SK" sz="1600" b="1"/>
            </a:lvl8pPr>
            <a:lvl9pPr marL="3657600" indent="0" latinLnBrk="0">
              <a:buNone/>
              <a:defRPr lang="sk-SK"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sk-SK" sz="2400"/>
            </a:lvl1pPr>
            <a:lvl2pPr latinLnBrk="0">
              <a:defRPr lang="sk-SK" sz="2000"/>
            </a:lvl2pPr>
            <a:lvl3pPr latinLnBrk="0">
              <a:defRPr lang="sk-SK" sz="1800"/>
            </a:lvl3pPr>
            <a:lvl4pPr latinLnBrk="0">
              <a:defRPr lang="sk-SK" sz="1600"/>
            </a:lvl4pPr>
            <a:lvl5pPr latinLnBrk="0">
              <a:defRPr lang="sk-SK"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k-SK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sk-SK" sz="2000" b="1"/>
            </a:lvl2pPr>
            <a:lvl3pPr marL="914400" indent="0" latinLnBrk="0">
              <a:buNone/>
              <a:defRPr lang="sk-SK" sz="1800" b="1"/>
            </a:lvl3pPr>
            <a:lvl4pPr marL="1371600" indent="0" latinLnBrk="0">
              <a:buNone/>
              <a:defRPr lang="sk-SK" sz="1600" b="1"/>
            </a:lvl4pPr>
            <a:lvl5pPr marL="1828800" indent="0" latinLnBrk="0">
              <a:buNone/>
              <a:defRPr lang="sk-SK" sz="1600" b="1"/>
            </a:lvl5pPr>
            <a:lvl6pPr marL="2286000" indent="0" latinLnBrk="0">
              <a:buNone/>
              <a:defRPr lang="sk-SK" sz="1600" b="1"/>
            </a:lvl6pPr>
            <a:lvl7pPr marL="2743200" indent="0" latinLnBrk="0">
              <a:buNone/>
              <a:defRPr lang="sk-SK" sz="1600" b="1"/>
            </a:lvl7pPr>
            <a:lvl8pPr marL="3200400" indent="0" latinLnBrk="0">
              <a:buNone/>
              <a:defRPr lang="sk-SK" sz="1600" b="1"/>
            </a:lvl8pPr>
            <a:lvl9pPr marL="3657600" indent="0" latinLnBrk="0">
              <a:buNone/>
              <a:defRPr lang="sk-SK"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sk-SK" sz="2400"/>
            </a:lvl1pPr>
            <a:lvl2pPr latinLnBrk="0">
              <a:defRPr lang="sk-SK" sz="2000"/>
            </a:lvl2pPr>
            <a:lvl3pPr latinLnBrk="0">
              <a:defRPr lang="sk-SK" sz="1800"/>
            </a:lvl3pPr>
            <a:lvl4pPr latinLnBrk="0">
              <a:defRPr lang="sk-SK" sz="1600"/>
            </a:lvl4pPr>
            <a:lvl5pPr latinLnBrk="0">
              <a:defRPr lang="sk-SK"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sk-SK" sz="44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sk-SK" sz="2800"/>
            </a:lvl1pPr>
            <a:lvl2pPr latinLnBrk="0">
              <a:defRPr lang="sk-SK" sz="2400"/>
            </a:lvl2pPr>
            <a:lvl3pPr latinLnBrk="0">
              <a:defRPr lang="sk-SK" sz="2000"/>
            </a:lvl3pPr>
            <a:lvl4pPr latinLnBrk="0">
              <a:defRPr lang="sk-SK" sz="1800"/>
            </a:lvl4pPr>
            <a:lvl5pPr latinLnBrk="0">
              <a:defRPr lang="sk-SK" sz="1800"/>
            </a:lvl5pPr>
            <a:lvl6pPr latinLnBrk="0">
              <a:defRPr lang="sk-SK" sz="2000"/>
            </a:lvl6pPr>
            <a:lvl7pPr latinLnBrk="0">
              <a:defRPr lang="sk-SK" sz="2000"/>
            </a:lvl7pPr>
            <a:lvl8pPr latinLnBrk="0">
              <a:defRPr lang="sk-SK" sz="2000"/>
            </a:lvl8pPr>
            <a:lvl9pPr latinLnBrk="0">
              <a:defRPr lang="sk-SK"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sk-SK" sz="2400"/>
            </a:lvl1pPr>
            <a:lvl2pPr marL="457200" indent="0" latinLnBrk="0">
              <a:buNone/>
              <a:defRPr lang="sk-SK" sz="1400"/>
            </a:lvl2pPr>
            <a:lvl3pPr marL="914400" indent="0" latinLnBrk="0">
              <a:buNone/>
              <a:defRPr lang="sk-SK" sz="1200"/>
            </a:lvl3pPr>
            <a:lvl4pPr marL="1371600" indent="0" latinLnBrk="0">
              <a:buNone/>
              <a:defRPr lang="sk-SK" sz="1000"/>
            </a:lvl4pPr>
            <a:lvl5pPr marL="1828800" indent="0" latinLnBrk="0">
              <a:buNone/>
              <a:defRPr lang="sk-SK" sz="1000"/>
            </a:lvl5pPr>
            <a:lvl6pPr marL="2286000" indent="0" latinLnBrk="0">
              <a:buNone/>
              <a:defRPr lang="sk-SK" sz="1000"/>
            </a:lvl6pPr>
            <a:lvl7pPr marL="2743200" indent="0" latinLnBrk="0">
              <a:buNone/>
              <a:defRPr lang="sk-SK" sz="1000"/>
            </a:lvl7pPr>
            <a:lvl8pPr marL="3200400" indent="0" latinLnBrk="0">
              <a:buNone/>
              <a:defRPr lang="sk-SK" sz="1000"/>
            </a:lvl8pPr>
            <a:lvl9pPr marL="3657600" indent="0" latinLnBrk="0">
              <a:buNone/>
              <a:defRPr lang="sk-SK"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sk-SK" sz="44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sk-SK" sz="2800"/>
            </a:lvl1pPr>
            <a:lvl2pPr marL="457200" indent="0" latinLnBrk="0">
              <a:buNone/>
              <a:defRPr lang="sk-SK" sz="2800"/>
            </a:lvl2pPr>
            <a:lvl3pPr marL="914400" indent="0" latinLnBrk="0">
              <a:buNone/>
              <a:defRPr lang="sk-SK" sz="2400"/>
            </a:lvl3pPr>
            <a:lvl4pPr marL="1371600" indent="0" latinLnBrk="0">
              <a:buNone/>
              <a:defRPr lang="sk-SK" sz="2000"/>
            </a:lvl4pPr>
            <a:lvl5pPr marL="1828800" indent="0" latinLnBrk="0">
              <a:buNone/>
              <a:defRPr lang="sk-SK" sz="2000"/>
            </a:lvl5pPr>
            <a:lvl6pPr marL="2286000" indent="0" latinLnBrk="0">
              <a:buNone/>
              <a:defRPr lang="sk-SK" sz="2000"/>
            </a:lvl6pPr>
            <a:lvl7pPr marL="2743200" indent="0" latinLnBrk="0">
              <a:buNone/>
              <a:defRPr lang="sk-SK" sz="2000"/>
            </a:lvl7pPr>
            <a:lvl8pPr marL="3200400" indent="0" latinLnBrk="0">
              <a:buNone/>
              <a:defRPr lang="sk-SK" sz="2000"/>
            </a:lvl8pPr>
            <a:lvl9pPr marL="3657600" indent="0" latinLnBrk="0">
              <a:buNone/>
              <a:defRPr lang="sk-SK"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sk-SK" sz="2400"/>
            </a:lvl1pPr>
            <a:lvl2pPr marL="457200" indent="0" latinLnBrk="0">
              <a:buNone/>
              <a:defRPr lang="sk-SK" sz="1400"/>
            </a:lvl2pPr>
            <a:lvl3pPr marL="914400" indent="0" latinLnBrk="0">
              <a:buNone/>
              <a:defRPr lang="sk-SK" sz="1200"/>
            </a:lvl3pPr>
            <a:lvl4pPr marL="1371600" indent="0" latinLnBrk="0">
              <a:buNone/>
              <a:defRPr lang="sk-SK" sz="1000"/>
            </a:lvl4pPr>
            <a:lvl5pPr marL="1828800" indent="0" latinLnBrk="0">
              <a:buNone/>
              <a:defRPr lang="sk-SK" sz="1000"/>
            </a:lvl5pPr>
            <a:lvl6pPr marL="2286000" indent="0" latinLnBrk="0">
              <a:buNone/>
              <a:defRPr lang="sk-SK" sz="1000"/>
            </a:lvl6pPr>
            <a:lvl7pPr marL="2743200" indent="0" latinLnBrk="0">
              <a:buNone/>
              <a:defRPr lang="sk-SK" sz="1000"/>
            </a:lvl7pPr>
            <a:lvl8pPr marL="3200400" indent="0" latinLnBrk="0">
              <a:buNone/>
              <a:defRPr lang="sk-SK" sz="1000"/>
            </a:lvl8pPr>
            <a:lvl9pPr marL="3657600" indent="0" latinLnBrk="0">
              <a:buNone/>
              <a:defRPr lang="sk-SK"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sk-SK" sz="8800" b="1" baseline="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sk-SK" sz="4400" cap="all" normalizeH="0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sk-SK" sz="2000"/>
            </a:lvl2pPr>
            <a:lvl3pPr marL="914400" indent="0" algn="ctr" latinLnBrk="0">
              <a:buNone/>
              <a:defRPr lang="sk-SK" sz="1800"/>
            </a:lvl3pPr>
            <a:lvl4pPr marL="1371600" indent="0" algn="ctr" latinLnBrk="0">
              <a:buNone/>
              <a:defRPr lang="sk-SK" sz="1600"/>
            </a:lvl4pPr>
            <a:lvl5pPr marL="1828800" indent="0" algn="ctr" latinLnBrk="0">
              <a:buNone/>
              <a:defRPr lang="sk-SK" sz="1600"/>
            </a:lvl5pPr>
            <a:lvl6pPr marL="2286000" indent="0" algn="ctr" latinLnBrk="0">
              <a:buNone/>
              <a:defRPr lang="sk-SK" sz="1600"/>
            </a:lvl6pPr>
            <a:lvl7pPr marL="2743200" indent="0" algn="ctr" latinLnBrk="0">
              <a:buNone/>
              <a:defRPr lang="sk-SK" sz="1600"/>
            </a:lvl7pPr>
            <a:lvl8pPr marL="3200400" indent="0" algn="ctr" latinLnBrk="0">
              <a:buNone/>
              <a:defRPr lang="sk-SK" sz="1600"/>
            </a:lvl8pPr>
            <a:lvl9pPr marL="3657600" indent="0" algn="ctr" latinLnBrk="0">
              <a:buNone/>
              <a:defRPr lang="sk-SK" sz="1600"/>
            </a:lvl9pPr>
          </a:lstStyle>
          <a:p>
            <a:r>
              <a:rPr lang="sk-SK" dirty="0"/>
              <a:t>Upravte štýl predlohy podnadpisov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Voľný tvar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Voľný tvar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Voľný tvar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6" name="Zástupný symbol obrázka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7" name="Zástupný symbol obrázka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  <p:grpSp>
        <p:nvGrpSpPr>
          <p:cNvPr id="19" name="Skupina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Voľný tvar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Voľný tvar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Voľný tvar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3" name="Zástupný symbol tex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Voľný tvar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Voľný tvar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Voľný tvar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Voľný tvar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sk-SK" sz="48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6" name="Zástupný symbol obrázka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7" name="Zástupný symbol obrázka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28" name="Zástupný symbol tex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  <p:sp>
        <p:nvSpPr>
          <p:cNvPr id="31" name="Zástupný symbol obrázka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Voľný tvar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Voľný tvar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Voľný tvar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Voľný tvar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sk-SK" sz="48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7" name="Zástupný symbol obrázka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28" name="Zástupný symbol tex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  <p:sp>
        <p:nvSpPr>
          <p:cNvPr id="12" name="Zástupný symbol obrázka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Voľný tvar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Voľný tvar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Voľný tvar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Voľný tvar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sk-SK" sz="36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7" name="Zástupný symbol obrázka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28" name="Zástupný symbol tex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  <p:sp>
        <p:nvSpPr>
          <p:cNvPr id="12" name="Zástupný symbol obrázka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11" name="Zástupný symbol obrázka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Voľný tvar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Voľný tvar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Voľný tvar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Voľný tvar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sk-SK" sz="36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28" name="Zástupný symbol tex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  <p:sp>
        <p:nvSpPr>
          <p:cNvPr id="12" name="Zástupný symbol obrázka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13" name="Zástupný symbol obrázka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Voľný tvar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Voľný tvar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Voľný tvar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Voľný tvar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sk-SK" sz="48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6" name="Zástupný symbol obrázka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7" name="Zástupný symbol obrázka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  <p:sp>
        <p:nvSpPr>
          <p:cNvPr id="28" name="Zástupný symbol tex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k-SK"/>
              <a:t>Sem pridajte popis alebo tento text odstráňte a pridajte rukou písaný popis po vytlačení albumu. </a:t>
            </a:r>
          </a:p>
        </p:txBody>
      </p:sp>
      <p:sp>
        <p:nvSpPr>
          <p:cNvPr id="31" name="Zástupný symbol obrázka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k-SK" sz="20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  <a:p>
            <a:pPr lvl="5"/>
            <a:r>
              <a:rPr lang="sk-SK" dirty="0"/>
              <a:t>Šiesta</a:t>
            </a:r>
          </a:p>
          <a:p>
            <a:pPr lvl="6"/>
            <a:r>
              <a:rPr lang="sk-SK" dirty="0"/>
              <a:t>Siedma</a:t>
            </a:r>
          </a:p>
          <a:p>
            <a:pPr lvl="7"/>
            <a:r>
              <a:rPr lang="sk-SK" dirty="0"/>
              <a:t>Ôsma</a:t>
            </a:r>
          </a:p>
          <a:p>
            <a:pPr lvl="8"/>
            <a:r>
              <a:rPr lang="sk-SK" dirty="0"/>
              <a:t>Deviata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sk-SK" sz="1200">
                <a:solidFill>
                  <a:schemeClr val="tx1"/>
                </a:solidFill>
              </a:defRPr>
            </a:lvl1pPr>
          </a:lstStyle>
          <a:p>
            <a:fld id="{222798F5-83EF-4E8B-906F-FC85F6A675F7}" type="datetime1">
              <a:rPr lang="sk-SK" smtClean="0"/>
              <a:pPr/>
              <a:t>6.8.2013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sk-SK" sz="12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sk-SK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sk-SK" sz="4400" b="1" kern="1200" cap="all" normalizeH="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sk-SK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8800" dirty="0"/>
              <a:t>Jarné prázdniny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2013</a:t>
            </a:r>
          </a:p>
        </p:txBody>
      </p:sp>
      <p:pic>
        <p:nvPicPr>
          <p:cNvPr id="7" name="Zástupný symbol obrázka 6" descr="Surfy postavené vedľa seba. Ak chcete zmeniť tento obrázok, vyberte ho a odstráňte. Potom kliknutím na ikonu Vložiť obrázok vložte nový obrázok." title="Vzorový obrázok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Zástupný symbol obrázka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Zástupný symbol obrázka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Zástupný symbol textu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Zástupný symbol obrázka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Zástupný symbol obrázka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Zástupný symbol textu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obrázka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Zástupný symbol obrázka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Zástupný symbol textu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Zástupný symbol obrázka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Zástupný symbol obrázka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Zástupný symbol textu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symbol obrázka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Zástupný symbol obrázka 1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2" name="Zástupný symbol obrázka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Zástupný symbol obrázka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Zástupný symbol obrázka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Zástupný symbol obrázka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Zástupný symbol textu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obrázka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bum Jarné prázdniny">
  <a:themeElements>
    <a:clrScheme name="Jarné prázdniny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Širokouhlá</PresentationFormat>
  <Paragraphs>9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Album Jarné prázdniny</vt:lpstr>
      <vt:lpstr>Jarné prázdniny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2013-05-10T13:06:48Z</dcterms:created>
  <dcterms:modified xsi:type="dcterms:W3CDTF">2013-08-06T11:40:10Z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