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0659" autoAdjust="0"/>
  </p:normalViewPr>
  <p:slideViewPr>
    <p:cSldViewPr snapToGrid="0">
      <p:cViewPr varScale="1">
        <p:scale>
          <a:sx n="71" d="100"/>
          <a:sy n="71" d="100"/>
        </p:scale>
        <p:origin x="15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20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k-SK" sz="1200"/>
            </a:lvl1pPr>
          </a:lstStyle>
          <a:p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k-SK" sz="1200"/>
            </a:lvl1pPr>
          </a:lstStyle>
          <a:p>
            <a:fld id="{D01C1E23-DEED-4881-9649-D4762C05BFCF}" type="datetimeFigureOut">
              <a:rPr lang="sk-SK" smtClean="0"/>
              <a:t>19. 7. 2013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k-SK" sz="1200"/>
            </a:lvl1pPr>
          </a:lstStyle>
          <a:p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k-SK" sz="1200"/>
            </a:lvl1pPr>
          </a:lstStyle>
          <a:p>
            <a:fld id="{51C54FC3-7019-4130-999F-2934A1BA0844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6043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k-SK" sz="1200"/>
            </a:lvl1pPr>
          </a:lstStyle>
          <a:p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k-SK" sz="1200"/>
            </a:lvl1pPr>
          </a:lstStyle>
          <a:p>
            <a:fld id="{26F8C37A-3116-4396-BF80-C7455E378427}" type="datetimeFigureOut">
              <a:rPr lang="sk-SK"/>
              <a:t>19. 7. 2013</a:t>
            </a:fld>
            <a:endParaRPr lang="sk-SK" dirty="0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dirty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dirty="0"/>
              <a:t>Kliknite sem a upravte štýly predlohy textu.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k-SK" sz="1200"/>
            </a:lvl1pPr>
          </a:lstStyle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k-SK" sz="1200"/>
            </a:lvl1pPr>
          </a:lstStyle>
          <a:p>
            <a:fld id="{FB1DC21C-4BBA-449A-9AC6-2347AA4403EC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4177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sk-SK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sk-SK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sk-SK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sk-SK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sk-SK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sk-SK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sk-SK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sk-SK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sk-SK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DC21C-4BBA-449A-9AC6-2347AA4403EC}" type="slidenum">
              <a:rPr lang="sk-SK" smtClean="0"/>
              <a:t>1</a:t>
            </a:fld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k-SK" dirty="0"/>
              <a:t>Ak chcete túto pozvánku zmeniť, stačí vybrať vzorový text a potom zadať podrobnosti o podujatí. Ak chcete radšej začať prázdnou stranou, vložte novú stranu pozvánky stlačením tlačidla Nová snímka na karte Domov. Potom do prázdnych zástupných symbolov zadajte text.</a:t>
            </a:r>
          </a:p>
        </p:txBody>
      </p:sp>
    </p:spTree>
    <p:extLst>
      <p:ext uri="{BB962C8B-B14F-4D97-AF65-F5344CB8AC3E}">
        <p14:creationId xmlns:p14="http://schemas.microsoft.com/office/powerpoint/2010/main" val="2750700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ozván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dĺžnik 5"/>
          <p:cNvSpPr>
            <a:spLocks noChangeArrowheads="1"/>
          </p:cNvSpPr>
          <p:nvPr userDrawn="1"/>
        </p:nvSpPr>
        <p:spPr bwMode="auto">
          <a:xfrm>
            <a:off x="1143000" y="116789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 dirty="0"/>
          </a:p>
        </p:txBody>
      </p:sp>
      <p:pic>
        <p:nvPicPr>
          <p:cNvPr id="44" name="Obrázok 43"/>
          <p:cNvPicPr preferRelativeResize="0"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3000" y="1167893"/>
            <a:ext cx="5486400" cy="3655907"/>
          </a:xfrm>
          <a:prstGeom prst="rect">
            <a:avLst/>
          </a:prstGeom>
        </p:spPr>
      </p:pic>
      <p:sp>
        <p:nvSpPr>
          <p:cNvPr id="45" name="Obdĺžnik 5"/>
          <p:cNvSpPr>
            <a:spLocks noChangeArrowheads="1"/>
          </p:cNvSpPr>
          <p:nvPr userDrawn="1"/>
        </p:nvSpPr>
        <p:spPr bwMode="auto">
          <a:xfrm>
            <a:off x="1143000" y="1849294"/>
            <a:ext cx="5486400" cy="22832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 dirty="0"/>
          </a:p>
        </p:txBody>
      </p:sp>
      <p:sp>
        <p:nvSpPr>
          <p:cNvPr id="46" name="Voľný tvar 13"/>
          <p:cNvSpPr>
            <a:spLocks/>
          </p:cNvSpPr>
          <p:nvPr userDrawn="1"/>
        </p:nvSpPr>
        <p:spPr bwMode="auto">
          <a:xfrm>
            <a:off x="1435458" y="1386461"/>
            <a:ext cx="4901486" cy="3222329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1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 dirty="0"/>
          </a:p>
        </p:txBody>
      </p:sp>
      <p:sp>
        <p:nvSpPr>
          <p:cNvPr id="47" name="Zástupný symbol textu 37"/>
          <p:cNvSpPr>
            <a:spLocks noGrp="1"/>
          </p:cNvSpPr>
          <p:nvPr>
            <p:ph type="body" sz="quarter" idx="10" hasCustomPrompt="1"/>
          </p:nvPr>
        </p:nvSpPr>
        <p:spPr>
          <a:xfrm>
            <a:off x="2017154" y="1744584"/>
            <a:ext cx="3738092" cy="1046408"/>
          </a:xfrm>
        </p:spPr>
        <p:txBody>
          <a:bodyPr anchor="ctr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0"/>
              </a:spcBef>
              <a:buNone/>
              <a:defRPr lang="sk-SK" sz="2800" cap="none" baseline="0"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  <a:latin typeface="+mj-lt"/>
              </a:defRPr>
            </a:lvl1pPr>
            <a:lvl2pPr marL="38862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sk-SK" dirty="0"/>
              <a:t>Kliknite sem a pridajte text</a:t>
            </a:r>
          </a:p>
        </p:txBody>
      </p:sp>
      <p:sp>
        <p:nvSpPr>
          <p:cNvPr id="48" name="Zástupný symbol textu 37"/>
          <p:cNvSpPr>
            <a:spLocks noGrp="1"/>
          </p:cNvSpPr>
          <p:nvPr>
            <p:ph type="body" sz="quarter" idx="11" hasCustomPrompt="1"/>
          </p:nvPr>
        </p:nvSpPr>
        <p:spPr>
          <a:xfrm>
            <a:off x="2017154" y="2790992"/>
            <a:ext cx="3738092" cy="630528"/>
          </a:xfrm>
        </p:spPr>
        <p:txBody>
          <a:bodyPr anchor="ctr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0"/>
              </a:spcBef>
              <a:buNone/>
              <a:defRPr lang="sk-SK" sz="1600" cap="none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sk-SK" dirty="0"/>
              <a:t>Kliknite sem a pridajte text</a:t>
            </a:r>
          </a:p>
        </p:txBody>
      </p:sp>
      <p:sp>
        <p:nvSpPr>
          <p:cNvPr id="49" name="Zástupný symbol textu 37"/>
          <p:cNvSpPr>
            <a:spLocks noGrp="1"/>
          </p:cNvSpPr>
          <p:nvPr>
            <p:ph type="body" sz="quarter" idx="12" hasCustomPrompt="1"/>
          </p:nvPr>
        </p:nvSpPr>
        <p:spPr>
          <a:xfrm>
            <a:off x="2017154" y="3481891"/>
            <a:ext cx="3738092" cy="804359"/>
          </a:xfrm>
        </p:spPr>
        <p:txBody>
          <a:bodyPr anchor="t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sk-SK" sz="110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sk-SK" dirty="0"/>
              <a:t>Kliknite sem a pridajte text</a:t>
            </a:r>
          </a:p>
        </p:txBody>
      </p:sp>
      <p:sp>
        <p:nvSpPr>
          <p:cNvPr id="57" name="Obdĺžnik 5"/>
          <p:cNvSpPr>
            <a:spLocks noChangeArrowheads="1"/>
          </p:cNvSpPr>
          <p:nvPr userDrawn="1"/>
        </p:nvSpPr>
        <p:spPr bwMode="auto">
          <a:xfrm>
            <a:off x="1143000" y="523500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 dirty="0"/>
          </a:p>
        </p:txBody>
      </p:sp>
      <p:pic>
        <p:nvPicPr>
          <p:cNvPr id="58" name="Obrázok 57"/>
          <p:cNvPicPr preferRelativeResize="0"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3000" y="5235003"/>
            <a:ext cx="5486400" cy="3655907"/>
          </a:xfrm>
          <a:prstGeom prst="rect">
            <a:avLst/>
          </a:prstGeom>
        </p:spPr>
      </p:pic>
      <p:sp>
        <p:nvSpPr>
          <p:cNvPr id="59" name="Obdĺžnik 5"/>
          <p:cNvSpPr>
            <a:spLocks noChangeArrowheads="1"/>
          </p:cNvSpPr>
          <p:nvPr userDrawn="1"/>
        </p:nvSpPr>
        <p:spPr bwMode="auto">
          <a:xfrm>
            <a:off x="1143000" y="5916404"/>
            <a:ext cx="5486400" cy="22832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 dirty="0"/>
          </a:p>
        </p:txBody>
      </p:sp>
      <p:sp>
        <p:nvSpPr>
          <p:cNvPr id="60" name="Voľný tvar 13"/>
          <p:cNvSpPr>
            <a:spLocks/>
          </p:cNvSpPr>
          <p:nvPr userDrawn="1"/>
        </p:nvSpPr>
        <p:spPr bwMode="auto">
          <a:xfrm>
            <a:off x="1435458" y="5453571"/>
            <a:ext cx="4901486" cy="3222329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1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 dirty="0"/>
          </a:p>
        </p:txBody>
      </p:sp>
      <p:sp>
        <p:nvSpPr>
          <p:cNvPr id="61" name="Zástupný symbol textu 37"/>
          <p:cNvSpPr>
            <a:spLocks noGrp="1"/>
          </p:cNvSpPr>
          <p:nvPr>
            <p:ph type="body" sz="quarter" idx="13" hasCustomPrompt="1"/>
          </p:nvPr>
        </p:nvSpPr>
        <p:spPr>
          <a:xfrm>
            <a:off x="2017154" y="5811694"/>
            <a:ext cx="3738092" cy="1046408"/>
          </a:xfrm>
        </p:spPr>
        <p:txBody>
          <a:bodyPr anchor="ctr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0"/>
              </a:spcBef>
              <a:buNone/>
              <a:defRPr lang="sk-SK" sz="2800" cap="none" baseline="0"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  <a:latin typeface="+mj-lt"/>
              </a:defRPr>
            </a:lvl1pPr>
            <a:lvl2pPr marL="38862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sk-SK" dirty="0"/>
              <a:t>Kliknite sem a pridajte text</a:t>
            </a:r>
          </a:p>
        </p:txBody>
      </p:sp>
      <p:sp>
        <p:nvSpPr>
          <p:cNvPr id="62" name="Zástupný symbol textu 37"/>
          <p:cNvSpPr>
            <a:spLocks noGrp="1"/>
          </p:cNvSpPr>
          <p:nvPr>
            <p:ph type="body" sz="quarter" idx="14" hasCustomPrompt="1"/>
          </p:nvPr>
        </p:nvSpPr>
        <p:spPr>
          <a:xfrm>
            <a:off x="2017154" y="6858102"/>
            <a:ext cx="3738092" cy="630528"/>
          </a:xfrm>
        </p:spPr>
        <p:txBody>
          <a:bodyPr anchor="ctr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0"/>
              </a:spcBef>
              <a:buNone/>
              <a:defRPr lang="sk-SK" sz="1600" cap="none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sk-SK" dirty="0"/>
              <a:t>Kliknite sem a pridajte text</a:t>
            </a:r>
          </a:p>
        </p:txBody>
      </p:sp>
      <p:sp>
        <p:nvSpPr>
          <p:cNvPr id="63" name="Zástupný symbol textu 37"/>
          <p:cNvSpPr>
            <a:spLocks noGrp="1"/>
          </p:cNvSpPr>
          <p:nvPr>
            <p:ph type="body" sz="quarter" idx="15" hasCustomPrompt="1"/>
          </p:nvPr>
        </p:nvSpPr>
        <p:spPr>
          <a:xfrm>
            <a:off x="2017154" y="7549001"/>
            <a:ext cx="3738092" cy="804359"/>
          </a:xfrm>
        </p:spPr>
        <p:txBody>
          <a:bodyPr anchor="t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sk-SK" sz="1100" cap="none" baseline="0">
                <a:solidFill>
                  <a:schemeClr val="tx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sk-SK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sk-SK" dirty="0"/>
              <a:t>Kliknite sem a pridajte text</a:t>
            </a:r>
          </a:p>
        </p:txBody>
      </p:sp>
    </p:spTree>
    <p:extLst>
      <p:ext uri="{BB962C8B-B14F-4D97-AF65-F5344CB8AC3E}">
        <p14:creationId xmlns:p14="http://schemas.microsoft.com/office/powerpoint/2010/main" val="256518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/>
              <a:t>Kliknite sem a 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Kliknite sem a upravte štýly predlohy textu.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sk-SK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F0B78-83E1-4497-80F4-2C36698B5B0A}" type="datetimeFigureOut">
              <a:rPr lang="sk-SK"/>
              <a:t>19. 7. 2013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sk-SK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sk-SK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E683A-2D7E-4358-86B3-B8E4AF8BE975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674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sk-SK"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sk-SK"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k-SK"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k-SK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777240" rtl="0" eaLnBrk="1" latinLnBrk="0" hangingPunct="1"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sk-SK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textu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k-SK" dirty="0"/>
              <a:t>všetko najlepšie k narodeninám, Katka!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k-SK" dirty="0"/>
              <a:t>Oslavujte s nami</a:t>
            </a:r>
          </a:p>
          <a:p>
            <a:r>
              <a:rPr lang="sk-SK" dirty="0"/>
              <a:t>pondelok, 23. augusta o 14:30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k-SK" dirty="0"/>
              <a:t>Reštaurácia </a:t>
            </a:r>
            <a:r>
              <a:rPr lang="sk-SK" dirty="0" err="1"/>
              <a:t>Suši</a:t>
            </a:r>
            <a:endParaRPr lang="sk-SK" dirty="0"/>
          </a:p>
          <a:p>
            <a:r>
              <a:rPr lang="sk-SK" dirty="0"/>
              <a:t>Hlavná ulica 24, Bratislava</a:t>
            </a:r>
          </a:p>
          <a:p>
            <a:r>
              <a:rPr lang="sk-SK" dirty="0"/>
              <a:t>Potvrdenie účasti na adrese erika@example.com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k-SK" dirty="0"/>
              <a:t>všetko najlepšie k narodeninám, Katka!</a:t>
            </a:r>
          </a:p>
        </p:txBody>
      </p:sp>
      <p:sp>
        <p:nvSpPr>
          <p:cNvPr id="6" name="Zástupný symbol textu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k-SK" dirty="0"/>
              <a:t>Oslavujte s nami</a:t>
            </a:r>
          </a:p>
          <a:p>
            <a:r>
              <a:rPr lang="sk-SK" dirty="0"/>
              <a:t>pondelok, 23. augusta o 14:30</a:t>
            </a:r>
          </a:p>
        </p:txBody>
      </p:sp>
      <p:sp>
        <p:nvSpPr>
          <p:cNvPr id="7" name="Zástupný symbol textu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k-SK" dirty="0"/>
              <a:t>Reštaurácia </a:t>
            </a:r>
            <a:r>
              <a:rPr lang="sk-SK" dirty="0" err="1"/>
              <a:t>Suši</a:t>
            </a:r>
            <a:endParaRPr lang="sk-SK" dirty="0"/>
          </a:p>
          <a:p>
            <a:r>
              <a:rPr lang="sk-SK" dirty="0"/>
              <a:t>Hlavná ulica 24, Bratislava</a:t>
            </a:r>
          </a:p>
          <a:p>
            <a:r>
              <a:rPr lang="sk-SK" dirty="0"/>
              <a:t>Potvrdenie účasti na adrese erika@example.com</a:t>
            </a:r>
          </a:p>
        </p:txBody>
      </p:sp>
    </p:spTree>
    <p:extLst>
      <p:ext uri="{BB962C8B-B14F-4D97-AF65-F5344CB8AC3E}">
        <p14:creationId xmlns:p14="http://schemas.microsoft.com/office/powerpoint/2010/main" val="111628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zvánka s fialovým pásom">
  <a:themeElements>
    <a:clrScheme name="Pás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vitationPrplRibbon.potx" id="{3A164ACB-A69E-4BDE-9F40-D0AAB959F7BD}" vid="{35F64749-CC26-4345-8558-6CF2875F7692}"/>
    </a:ext>
  </a:extLst>
</a:theme>
</file>

<file path=ppt/theme/theme2.xml><?xml version="1.0" encoding="utf-8"?>
<a:theme xmlns:a="http://schemas.openxmlformats.org/drawingml/2006/main" name="Motív balíka Office">
  <a:themeElements>
    <a:clrScheme name="Pás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balíka Office">
  <a:themeElements>
    <a:clrScheme name="Pás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32946D-89BA-4B02-9104-70AB71B539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E88474-926B-44CD-B57E-1825E606AE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7A24CD2-3E73-46D2-B515-C9D20064F891}">
  <ds:schemaRefs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103</Words>
  <Application>Microsoft Office PowerPoint</Application>
  <PresentationFormat>Vlastná</PresentationFormat>
  <Paragraphs>14</Paragraphs>
  <Slides>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4" baseType="lpstr">
      <vt:lpstr>Arial</vt:lpstr>
      <vt:lpstr>Century</vt:lpstr>
      <vt:lpstr>Pozvánka s fialovým pásom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2013-04-05T20:24:11Z</dcterms:created>
  <dcterms:modified xsi:type="dcterms:W3CDTF">2013-07-19T09:03:07Z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