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7" r:id="rId5"/>
    <p:sldId id="258" r:id="rId6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660"/>
  </p:normalViewPr>
  <p:slideViewPr>
    <p:cSldViewPr>
      <p:cViewPr varScale="1">
        <p:scale>
          <a:sx n="102" d="100"/>
          <a:sy n="102" d="100"/>
        </p:scale>
        <p:origin x="14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204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k-SK" sz="1200"/>
            </a:lvl1pPr>
          </a:lstStyle>
          <a:p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k-SK" sz="1200"/>
            </a:lvl1pPr>
          </a:lstStyle>
          <a:p>
            <a:fld id="{7BE14BC6-5CDB-4252-B6B9-15042BCA602C}" type="datetime1">
              <a:rPr lang="sk-SK" smtClean="0"/>
              <a:t>24. 09. 13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k-SK" sz="1200"/>
            </a:lvl1pPr>
          </a:lstStyle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k-SK" sz="1200"/>
            </a:lvl1pPr>
          </a:lstStyle>
          <a:p>
            <a:fld id="{082D650F-38E5-40ED-AA32-287D3AC686E8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6369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k-SK" sz="1200"/>
            </a:lvl1pPr>
          </a:lstStyle>
          <a:p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k-SK" sz="1200"/>
            </a:lvl1pPr>
          </a:lstStyle>
          <a:p>
            <a:fld id="{6D0192DE-B8E1-4737-B139-63C225951F2C}" type="datetime1">
              <a:rPr lang="sk-SK" smtClean="0"/>
              <a:pPr/>
              <a:t>24. 09. 13</a:t>
            </a:fld>
            <a:endParaRPr lang="sk-SK" dirty="0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 dirty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k-SK" sz="1200"/>
            </a:lvl1pPr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k-SK" sz="1200"/>
            </a:lvl1pPr>
          </a:lstStyle>
          <a:p>
            <a:fld id="{6DA02A30-9192-49A2-98D9-8D2828AE31E2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17972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Ak chcete túto brožúru zmeniť, nahraďte vzorový obsah svojím vlastným obsahom. Alebo, ak chcete radšej začať prázdnou stranou, vložte novú stranu stlačením tlačidla Nová snímka na karte Domov. Potom zadajte text a obrázky </a:t>
            </a:r>
            <a:r>
              <a:rPr lang="sk-SK" baseline="0" dirty="0"/>
              <a:t> do prázdnych zástupných symbolov . Ak potrebujete viac zástupných symbolov pre nadpisy, podnadpisy alebo základný text, skopírujte ľubovoľný existujúci zástupný symbol a potom presuňte nový zástupný symbol na svoje miesto.</a:t>
            </a:r>
            <a:endParaRPr lang="sk-SK" dirty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02A30-9192-49A2-98D9-8D2828AE31E2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32429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02A30-9192-49A2-98D9-8D2828AE31E2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9825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onkajšia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7165848" y="4343399"/>
            <a:ext cx="2432304" cy="2971801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3" name="Zástupný symbol obrázka 11"/>
          <p:cNvSpPr>
            <a:spLocks noGrp="1"/>
          </p:cNvSpPr>
          <p:nvPr>
            <p:ph type="pic" sz="quarter" idx="11"/>
          </p:nvPr>
        </p:nvSpPr>
        <p:spPr>
          <a:xfrm>
            <a:off x="457200" y="457200"/>
            <a:ext cx="2428875" cy="2286000"/>
          </a:xfrm>
          <a:solidFill>
            <a:schemeClr val="bg2"/>
          </a:solidFill>
        </p:spPr>
        <p:txBody>
          <a:bodyPr tIns="274320">
            <a:normAutofit/>
          </a:bodyPr>
          <a:lstStyle>
            <a:lvl1pPr marL="0" indent="0" algn="ctr" latinLnBrk="0">
              <a:buNone/>
              <a:defRPr lang="sk-SK" sz="1400"/>
            </a:lvl1pPr>
          </a:lstStyle>
          <a:p>
            <a:endParaRPr lang="sk-SK" dirty="0"/>
          </a:p>
        </p:txBody>
      </p:sp>
      <p:sp>
        <p:nvSpPr>
          <p:cNvPr id="28" name="Zástupný symbol textu 25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2891409"/>
            <a:ext cx="2428875" cy="274320"/>
          </a:xfrm>
        </p:spPr>
        <p:txBody>
          <a:bodyPr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sk-SK" sz="900" b="0" i="1" baseline="0"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5pPr>
          </a:lstStyle>
          <a:p>
            <a:pPr lvl="0"/>
            <a:r>
              <a:rPr lang="sk-SK" dirty="0"/>
              <a:t>[Zadajte popis fotografie]</a:t>
            </a:r>
          </a:p>
        </p:txBody>
      </p:sp>
      <p:sp>
        <p:nvSpPr>
          <p:cNvPr id="27" name="Zástupný symbol textu 25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3241167"/>
            <a:ext cx="2428875" cy="457200"/>
          </a:xfrm>
        </p:spPr>
        <p:txBody>
          <a:bodyPr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sk-SK" sz="1200" b="1" baseline="0"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5pPr>
          </a:lstStyle>
          <a:p>
            <a:pPr lvl="0"/>
            <a:r>
              <a:rPr lang="sk-SK" dirty="0"/>
              <a:t>Ako začať používať túto šablónu?</a:t>
            </a:r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quarter" idx="13" hasCustomPrompt="1"/>
          </p:nvPr>
        </p:nvSpPr>
        <p:spPr>
          <a:xfrm>
            <a:off x="457199" y="3677412"/>
            <a:ext cx="2428875" cy="408813"/>
          </a:xfrm>
        </p:spPr>
        <p:txBody>
          <a:bodyPr>
            <a:noAutofit/>
          </a:bodyPr>
          <a:lstStyle>
            <a:lvl1pPr marL="0" indent="0" latinLnBrk="0">
              <a:lnSpc>
                <a:spcPct val="120000"/>
              </a:lnSpc>
              <a:spcBef>
                <a:spcPts val="0"/>
              </a:spcBef>
              <a:buNone/>
              <a:defRPr lang="sk-SK" sz="1000" baseline="0"/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5pPr>
          </a:lstStyle>
          <a:p>
            <a:pPr lvl="0"/>
            <a:r>
              <a:rPr lang="sk-SK" dirty="0"/>
              <a:t>Túto elegantnú, profesionálnu brožúru môžete použiť bez zmeny, alebo ju môžete jednoducho prispôsobiť.</a:t>
            </a:r>
          </a:p>
        </p:txBody>
      </p:sp>
      <p:sp>
        <p:nvSpPr>
          <p:cNvPr id="23" name="Zástupný symbol textu 22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4229101"/>
            <a:ext cx="2428875" cy="3162299"/>
          </a:xfrm>
        </p:spPr>
        <p:txBody>
          <a:bodyPr>
            <a:noAutofit/>
          </a:bodyPr>
          <a:lstStyle>
            <a:lvl1pPr marL="182880" indent="-182880" latinLnBrk="0">
              <a:lnSpc>
                <a:spcPct val="120000"/>
              </a:lnSpc>
              <a:spcBef>
                <a:spcPts val="1000"/>
              </a:spcBef>
              <a:defRPr lang="sk-SK" sz="800" baseline="0"/>
            </a:lvl1pPr>
            <a:lvl2pPr marL="228600" indent="-114300" latinLnBrk="0">
              <a:lnSpc>
                <a:spcPct val="100000"/>
              </a:lnSpc>
              <a:spcBef>
                <a:spcPts val="800"/>
              </a:spcBef>
              <a:defRPr lang="sk-SK" sz="900"/>
            </a:lvl2pPr>
            <a:lvl3pPr marL="342900" indent="-114300" latinLnBrk="0">
              <a:lnSpc>
                <a:spcPct val="100000"/>
              </a:lnSpc>
              <a:spcBef>
                <a:spcPts val="600"/>
              </a:spcBef>
              <a:defRPr lang="sk-SK" sz="800"/>
            </a:lvl3pPr>
            <a:lvl4pPr marL="457200" indent="-114300" latinLnBrk="0">
              <a:lnSpc>
                <a:spcPct val="100000"/>
              </a:lnSpc>
              <a:spcBef>
                <a:spcPts val="600"/>
              </a:spcBef>
              <a:defRPr lang="sk-SK" sz="700"/>
            </a:lvl4pPr>
            <a:lvl5pPr marL="571500" indent="-114300" latinLnBrk="0">
              <a:lnSpc>
                <a:spcPct val="100000"/>
              </a:lnSpc>
              <a:spcBef>
                <a:spcPts val="600"/>
              </a:spcBef>
              <a:defRPr lang="sk-SK" sz="700"/>
            </a:lvl5pPr>
          </a:lstStyle>
          <a:p>
            <a:pPr lvl="0"/>
            <a:r>
              <a:rPr lang="sk-SK" dirty="0" smtClean="0"/>
              <a:t>Do šablóny sme pridali niekoľko tipov, aby sme vám uľahčili začiatok.</a:t>
            </a:r>
            <a:br>
              <a:rPr lang="sk-SK" dirty="0" smtClean="0"/>
            </a:br>
            <a:r>
              <a:rPr lang="sk-SK" dirty="0" smtClean="0"/>
              <a:t>Ak chcete nahradiť ľubovoľný text tipu (ako je tento) svojím vlastným, stačí ho vybrať a zadať vlastný.</a:t>
            </a:r>
            <a:br>
              <a:rPr lang="sk-SK" dirty="0" smtClean="0"/>
            </a:br>
            <a:r>
              <a:rPr lang="sk-SK" dirty="0" smtClean="0"/>
              <a:t>Ak chcete v tejto brožúre nahradiť fotografie, vyberte obrázok a odstráňte ho. Potom kliknite na ikonu Vložiť obrázok v zástupnom symbole a vložte vlastnú fotografiu.</a:t>
            </a:r>
            <a:br>
              <a:rPr lang="sk-SK" dirty="0" smtClean="0"/>
            </a:br>
            <a:r>
              <a:rPr lang="sk-SK" dirty="0" smtClean="0"/>
              <a:t>Ak chcete zmeniť logo na svoje, vyberte obrázok </a:t>
            </a:r>
            <a:r>
              <a:rPr lang="sk-SK" dirty="0" smtClean="0"/>
              <a:t>nahradiť LOGOM</a:t>
            </a:r>
            <a:r>
              <a:rPr lang="en-US" dirty="0" smtClean="0"/>
              <a:t> </a:t>
            </a:r>
            <a:r>
              <a:rPr lang="sk-SK" dirty="0" smtClean="0"/>
              <a:t>a </a:t>
            </a:r>
            <a:r>
              <a:rPr lang="sk-SK" dirty="0" smtClean="0"/>
              <a:t>potom položku Zmeniť obrázok na karte Formát - Nástroje obrázka.</a:t>
            </a:r>
            <a:endParaRPr lang="sk-SK" dirty="0"/>
          </a:p>
        </p:txBody>
      </p:sp>
      <p:sp>
        <p:nvSpPr>
          <p:cNvPr id="29" name="Zástupný symbol textu 25"/>
          <p:cNvSpPr>
            <a:spLocks noGrp="1"/>
          </p:cNvSpPr>
          <p:nvPr>
            <p:ph type="body" sz="quarter" idx="16" hasCustomPrompt="1"/>
          </p:nvPr>
        </p:nvSpPr>
        <p:spPr>
          <a:xfrm>
            <a:off x="3813820" y="609600"/>
            <a:ext cx="2428875" cy="457200"/>
          </a:xfrm>
        </p:spPr>
        <p:txBody>
          <a:bodyPr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sk-SK" sz="2000" b="1" baseline="0">
                <a:solidFill>
                  <a:schemeClr val="accent2">
                    <a:lumMod val="75000"/>
                  </a:schemeClr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5pPr>
          </a:lstStyle>
          <a:p>
            <a:pPr lvl="0"/>
            <a:r>
              <a:rPr lang="sk-SK" dirty="0"/>
              <a:t>Kto sme</a:t>
            </a:r>
          </a:p>
        </p:txBody>
      </p:sp>
      <p:sp>
        <p:nvSpPr>
          <p:cNvPr id="30" name="Zástupný symbol textu 25"/>
          <p:cNvSpPr>
            <a:spLocks noGrp="1"/>
          </p:cNvSpPr>
          <p:nvPr>
            <p:ph type="body" sz="quarter" idx="17" hasCustomPrompt="1"/>
          </p:nvPr>
        </p:nvSpPr>
        <p:spPr>
          <a:xfrm>
            <a:off x="3813820" y="1082040"/>
            <a:ext cx="2428875" cy="228600"/>
          </a:xfrm>
        </p:spPr>
        <p:txBody>
          <a:bodyPr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sk-SK" sz="1200" b="1" baseline="0"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5pPr>
          </a:lstStyle>
          <a:p>
            <a:pPr lvl="0"/>
            <a:r>
              <a:rPr lang="sk-SK" dirty="0"/>
              <a:t>Informácie o nás</a:t>
            </a:r>
          </a:p>
        </p:txBody>
      </p:sp>
      <p:sp>
        <p:nvSpPr>
          <p:cNvPr id="45" name="Zástupný symbol textu 25"/>
          <p:cNvSpPr>
            <a:spLocks noGrp="1"/>
          </p:cNvSpPr>
          <p:nvPr>
            <p:ph type="body" sz="quarter" idx="24" hasCustomPrompt="1"/>
          </p:nvPr>
        </p:nvSpPr>
        <p:spPr>
          <a:xfrm>
            <a:off x="3813820" y="1342644"/>
            <a:ext cx="2428875" cy="880809"/>
          </a:xfrm>
        </p:spPr>
        <p:txBody>
          <a:bodyPr>
            <a:noAutofit/>
          </a:bodyPr>
          <a:lstStyle>
            <a:lvl1pPr marL="0" indent="0" latinLnBrk="0">
              <a:lnSpc>
                <a:spcPct val="120000"/>
              </a:lnSpc>
              <a:spcBef>
                <a:spcPts val="0"/>
              </a:spcBef>
              <a:buNone/>
              <a:defRPr lang="sk-SK" sz="1000" baseline="0"/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5pPr>
          </a:lstStyle>
          <a:p>
            <a:pPr>
              <a:lnSpc>
                <a:spcPct val="120000"/>
              </a:lnSpc>
            </a:pPr>
            <a:r>
              <a:rPr lang="sk-SK" sz="1000" b="0" cap="none" baseline="0" dirty="0">
                <a:solidFill>
                  <a:schemeClr val="tx1"/>
                </a:solidFill>
                <a:latin typeface="+mn-lt"/>
              </a:rPr>
              <a:t>Tu je miesto na vyzdvihnutie vašich produktov alebo služieb. Keby ste na to mali len niekoľko sekúnd, čo by ste povedali?</a:t>
            </a:r>
          </a:p>
        </p:txBody>
      </p:sp>
      <p:sp>
        <p:nvSpPr>
          <p:cNvPr id="32" name="Zástupný symbol textu 25"/>
          <p:cNvSpPr>
            <a:spLocks noGrp="1"/>
          </p:cNvSpPr>
          <p:nvPr>
            <p:ph type="body" sz="quarter" idx="19" hasCustomPrompt="1"/>
          </p:nvPr>
        </p:nvSpPr>
        <p:spPr>
          <a:xfrm>
            <a:off x="3813820" y="2287906"/>
            <a:ext cx="2428875" cy="228600"/>
          </a:xfrm>
        </p:spPr>
        <p:txBody>
          <a:bodyPr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sk-SK" sz="1200" b="1" baseline="0"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5pPr>
          </a:lstStyle>
          <a:p>
            <a:pPr lvl="0"/>
            <a:r>
              <a:rPr lang="sk-SK" dirty="0"/>
              <a:t>Kontakt</a:t>
            </a:r>
          </a:p>
        </p:txBody>
      </p:sp>
      <p:sp>
        <p:nvSpPr>
          <p:cNvPr id="33" name="Zástupný symbol textu 25"/>
          <p:cNvSpPr>
            <a:spLocks noGrp="1"/>
          </p:cNvSpPr>
          <p:nvPr>
            <p:ph type="body" sz="quarter" idx="20" hasCustomPrompt="1"/>
          </p:nvPr>
        </p:nvSpPr>
        <p:spPr>
          <a:xfrm>
            <a:off x="3813820" y="2538985"/>
            <a:ext cx="2428875" cy="670940"/>
          </a:xfrm>
        </p:spPr>
        <p:txBody>
          <a:bodyPr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sk-SK" sz="1000" baseline="0"/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5pPr>
          </a:lstStyle>
          <a:p>
            <a:pPr>
              <a:lnSpc>
                <a:spcPct val="120000"/>
              </a:lnSpc>
            </a:pPr>
            <a:r>
              <a:rPr lang="sk-SK" sz="1000" b="0" cap="none" baseline="0" dirty="0">
                <a:solidFill>
                  <a:schemeClr val="tx1"/>
                </a:solidFill>
                <a:latin typeface="+mn-lt"/>
              </a:rPr>
              <a:t>Telefón: [Telefón]</a:t>
            </a:r>
            <a:br>
              <a:rPr lang="sk-SK" sz="1000" b="0" cap="none" baseline="0" dirty="0">
                <a:solidFill>
                  <a:schemeClr val="tx1"/>
                </a:solidFill>
                <a:latin typeface="+mn-lt"/>
              </a:rPr>
            </a:br>
            <a:r>
              <a:rPr lang="sk-SK" sz="1000" b="0" cap="none" baseline="0" dirty="0">
                <a:solidFill>
                  <a:schemeClr val="tx1"/>
                </a:solidFill>
                <a:latin typeface="+mn-lt"/>
              </a:rPr>
              <a:t>E-mail: [E-mailová adresa]</a:t>
            </a:r>
            <a:br>
              <a:rPr lang="sk-SK" sz="1000" b="0" cap="none" baseline="0" dirty="0">
                <a:solidFill>
                  <a:schemeClr val="tx1"/>
                </a:solidFill>
                <a:latin typeface="+mn-lt"/>
              </a:rPr>
            </a:br>
            <a:r>
              <a:rPr lang="sk-SK" sz="1000" b="0" cap="none" baseline="0" dirty="0">
                <a:solidFill>
                  <a:schemeClr val="tx1"/>
                </a:solidFill>
                <a:latin typeface="+mn-lt"/>
              </a:rPr>
              <a:t>Web: [Webová adresa]</a:t>
            </a:r>
          </a:p>
        </p:txBody>
      </p:sp>
      <p:sp>
        <p:nvSpPr>
          <p:cNvPr id="34" name="Zástupný symbol textu 25"/>
          <p:cNvSpPr>
            <a:spLocks noGrp="1"/>
          </p:cNvSpPr>
          <p:nvPr>
            <p:ph type="body" sz="quarter" idx="21" hasCustomPrompt="1"/>
          </p:nvPr>
        </p:nvSpPr>
        <p:spPr>
          <a:xfrm>
            <a:off x="4746624" y="6711251"/>
            <a:ext cx="1508125" cy="292418"/>
          </a:xfrm>
        </p:spPr>
        <p:txBody>
          <a:bodyPr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sk-SK" sz="1000" b="1" cap="all" baseline="0">
                <a:solidFill>
                  <a:schemeClr val="accent2">
                    <a:lumMod val="75000"/>
                  </a:schemeClr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5pPr>
          </a:lstStyle>
          <a:p>
            <a:pPr lvl="0"/>
            <a:r>
              <a:rPr lang="sk-SK" dirty="0"/>
              <a:t>[názov spoločnosti]</a:t>
            </a:r>
          </a:p>
        </p:txBody>
      </p:sp>
      <p:sp>
        <p:nvSpPr>
          <p:cNvPr id="37" name="Zástupný symbol textu 36"/>
          <p:cNvSpPr>
            <a:spLocks noGrp="1"/>
          </p:cNvSpPr>
          <p:nvPr>
            <p:ph type="body" sz="quarter" idx="22" hasCustomPrompt="1"/>
          </p:nvPr>
        </p:nvSpPr>
        <p:spPr>
          <a:xfrm>
            <a:off x="4746624" y="7004304"/>
            <a:ext cx="1508125" cy="310896"/>
          </a:xfrm>
        </p:spPr>
        <p:txBody>
          <a:bodyPr>
            <a:noAutofit/>
          </a:bodyPr>
          <a:lstStyle>
            <a:lvl1pPr marL="0" indent="0" latinLnBrk="0">
              <a:lnSpc>
                <a:spcPct val="120000"/>
              </a:lnSpc>
              <a:spcBef>
                <a:spcPts val="0"/>
              </a:spcBef>
              <a:buNone/>
              <a:defRPr lang="sk-SK" sz="800" baseline="0"/>
            </a:lvl1pPr>
            <a:lvl2pPr marL="0" indent="0" latinLnBrk="0">
              <a:defRPr lang="sk-SK" sz="800"/>
            </a:lvl2pPr>
            <a:lvl3pPr marL="0" indent="0" latinLnBrk="0">
              <a:defRPr lang="sk-SK" sz="800"/>
            </a:lvl3pPr>
            <a:lvl4pPr marL="0" indent="0" latinLnBrk="0">
              <a:defRPr lang="sk-SK" sz="800"/>
            </a:lvl4pPr>
            <a:lvl5pPr marL="0" indent="0" latinLnBrk="0">
              <a:defRPr lang="sk-SK" sz="800"/>
            </a:lvl5pPr>
          </a:lstStyle>
          <a:p>
            <a:pPr lvl="0"/>
            <a:r>
              <a:rPr lang="sk-SK" dirty="0" smtClean="0"/>
              <a:t>[Adresa]</a:t>
            </a:r>
            <a:br>
              <a:rPr lang="sk-SK" dirty="0" smtClean="0"/>
            </a:br>
            <a:r>
              <a:rPr lang="sk-SK" dirty="0" smtClean="0"/>
              <a:t>[Mesto, PSČ]</a:t>
            </a:r>
            <a:endParaRPr lang="sk-SK" dirty="0"/>
          </a:p>
        </p:txBody>
      </p:sp>
      <p:sp>
        <p:nvSpPr>
          <p:cNvPr id="12" name="Zástupný symbol obrázka 11"/>
          <p:cNvSpPr>
            <a:spLocks noGrp="1"/>
          </p:cNvSpPr>
          <p:nvPr>
            <p:ph type="pic" sz="quarter" idx="10"/>
          </p:nvPr>
        </p:nvSpPr>
        <p:spPr>
          <a:xfrm>
            <a:off x="7165975" y="457200"/>
            <a:ext cx="2428875" cy="3657600"/>
          </a:xfrm>
          <a:solidFill>
            <a:schemeClr val="bg2"/>
          </a:solidFill>
        </p:spPr>
        <p:txBody>
          <a:bodyPr tIns="274320">
            <a:normAutofit/>
          </a:bodyPr>
          <a:lstStyle>
            <a:lvl1pPr marL="0" indent="0" algn="ctr" latinLnBrk="0">
              <a:buNone/>
              <a:defRPr lang="sk-SK" sz="1400"/>
            </a:lvl1pPr>
          </a:lstStyle>
          <a:p>
            <a:endParaRPr lang="sk-SK" dirty="0"/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7322344" y="4498848"/>
            <a:ext cx="2088832" cy="822960"/>
          </a:xfrm>
        </p:spPr>
        <p:txBody>
          <a:bodyPr>
            <a:normAutofit/>
          </a:bodyPr>
          <a:lstStyle>
            <a:lvl1pPr latinLnBrk="0">
              <a:lnSpc>
                <a:spcPct val="85000"/>
              </a:lnSpc>
              <a:defRPr lang="sk-SK" sz="2800" b="1" cap="all" baseline="0">
                <a:solidFill>
                  <a:schemeClr val="bg1"/>
                </a:solidFill>
              </a:defRPr>
            </a:lvl1pPr>
          </a:lstStyle>
          <a:p>
            <a:r>
              <a:rPr lang="sk-SK" dirty="0"/>
              <a:t>Názov spoločnosti</a:t>
            </a:r>
          </a:p>
        </p:txBody>
      </p:sp>
      <p:sp>
        <p:nvSpPr>
          <p:cNvPr id="40" name="Zástupný symbol textu 25"/>
          <p:cNvSpPr>
            <a:spLocks noGrp="1"/>
          </p:cNvSpPr>
          <p:nvPr>
            <p:ph type="body" sz="quarter" idx="23" hasCustomPrompt="1"/>
          </p:nvPr>
        </p:nvSpPr>
        <p:spPr>
          <a:xfrm>
            <a:off x="7322344" y="6624978"/>
            <a:ext cx="2088833" cy="439651"/>
          </a:xfrm>
        </p:spPr>
        <p:txBody>
          <a:bodyPr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sk-SK" sz="1300" b="0" i="1" baseline="0">
                <a:solidFill>
                  <a:schemeClr val="bg1"/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5pPr>
          </a:lstStyle>
          <a:p>
            <a:pPr lvl="0"/>
            <a:r>
              <a:rPr lang="sk-SK" dirty="0"/>
              <a:t>[Podnadpis brožúry alebo doplňujúci text spoločnosti.]</a:t>
            </a:r>
          </a:p>
        </p:txBody>
      </p:sp>
    </p:spTree>
    <p:extLst>
      <p:ext uri="{BB962C8B-B14F-4D97-AF65-F5344CB8AC3E}">
        <p14:creationId xmlns:p14="http://schemas.microsoft.com/office/powerpoint/2010/main" val="47838652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4224">
          <p15:clr>
            <a:srgbClr val="547EBF"/>
          </p15:clr>
        </p15:guide>
        <p15:guide id="2" orient="horz" pos="2448">
          <p15:clr>
            <a:srgbClr val="FBAE40"/>
          </p15:clr>
        </p15:guide>
        <p15:guide id="3" pos="2112">
          <p15:clr>
            <a:srgbClr val="547EBF"/>
          </p15:clr>
        </p15:guide>
        <p15:guide id="4" orient="horz" pos="4608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pos="4509">
          <p15:clr>
            <a:srgbClr val="FBAE40"/>
          </p15:clr>
        </p15:guide>
        <p15:guide id="7" pos="6044">
          <p15:clr>
            <a:srgbClr val="FBAE40"/>
          </p15:clr>
        </p15:guide>
        <p15:guide id="8" pos="3168">
          <p15:clr>
            <a:srgbClr val="FBAE40"/>
          </p15:clr>
        </p15:guide>
        <p15:guide id="9" pos="2400">
          <p15:clr>
            <a:srgbClr val="FBAE40"/>
          </p15:clr>
        </p15:guide>
        <p15:guide id="10" pos="1824">
          <p15:clr>
            <a:srgbClr val="FBAE40"/>
          </p15:clr>
        </p15:guide>
        <p15:guide id="11" pos="288">
          <p15:clr>
            <a:srgbClr val="FBAE40"/>
          </p15:clr>
        </p15:guide>
        <p15:guide id="12" pos="393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nútorná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Priama spojnica 18"/>
          <p:cNvCxnSpPr/>
          <p:nvPr/>
        </p:nvCxnSpPr>
        <p:spPr>
          <a:xfrm>
            <a:off x="3813048" y="1930512"/>
            <a:ext cx="2432304" cy="0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riama spojnica 19"/>
          <p:cNvCxnSpPr/>
          <p:nvPr/>
        </p:nvCxnSpPr>
        <p:spPr>
          <a:xfrm>
            <a:off x="3813048" y="3537155"/>
            <a:ext cx="2432304" cy="0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ástupný symbol textu 25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5113295"/>
            <a:ext cx="2428875" cy="248151"/>
          </a:xfrm>
        </p:spPr>
        <p:txBody>
          <a:bodyPr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sk-SK" sz="1200" b="1" baseline="0"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5pPr>
          </a:lstStyle>
          <a:p>
            <a:pPr lvl="0"/>
            <a:r>
              <a:rPr lang="sk-SK" dirty="0"/>
              <a:t>Tu je niekoľko nápadov...</a:t>
            </a:r>
          </a:p>
        </p:txBody>
      </p:sp>
      <p:sp>
        <p:nvSpPr>
          <p:cNvPr id="29" name="Zástupný symbol textu 25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4386248"/>
            <a:ext cx="2428875" cy="609271"/>
          </a:xfrm>
        </p:spPr>
        <p:txBody>
          <a:bodyPr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sk-SK" sz="2000" b="1" baseline="0">
                <a:solidFill>
                  <a:schemeClr val="accent2">
                    <a:lumMod val="75000"/>
                  </a:schemeClr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5pPr>
          </a:lstStyle>
          <a:p>
            <a:pPr lvl="0"/>
            <a:r>
              <a:rPr lang="sk-SK" dirty="0"/>
              <a:t>Čo uvediete v brožúre?</a:t>
            </a:r>
          </a:p>
        </p:txBody>
      </p:sp>
      <p:sp>
        <p:nvSpPr>
          <p:cNvPr id="13" name="Zástupný symbol obrázka 11"/>
          <p:cNvSpPr>
            <a:spLocks noGrp="1"/>
          </p:cNvSpPr>
          <p:nvPr>
            <p:ph type="pic" sz="quarter" idx="11"/>
          </p:nvPr>
        </p:nvSpPr>
        <p:spPr>
          <a:xfrm>
            <a:off x="457200" y="457200"/>
            <a:ext cx="2428875" cy="3657600"/>
          </a:xfrm>
          <a:solidFill>
            <a:schemeClr val="bg2"/>
          </a:solidFill>
        </p:spPr>
        <p:txBody>
          <a:bodyPr tIns="274320">
            <a:normAutofit/>
          </a:bodyPr>
          <a:lstStyle>
            <a:lvl1pPr marL="0" indent="0" algn="ctr" latinLnBrk="0">
              <a:buNone/>
              <a:defRPr lang="sk-SK" sz="1400"/>
            </a:lvl1pPr>
          </a:lstStyle>
          <a:p>
            <a:endParaRPr lang="sk-SK" dirty="0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quarter" idx="13" hasCustomPrompt="1"/>
          </p:nvPr>
        </p:nvSpPr>
        <p:spPr>
          <a:xfrm>
            <a:off x="457199" y="5399546"/>
            <a:ext cx="2428875" cy="1915653"/>
          </a:xfrm>
        </p:spPr>
        <p:txBody>
          <a:bodyPr>
            <a:noAutofit/>
          </a:bodyPr>
          <a:lstStyle>
            <a:lvl1pPr marL="0" indent="0" latinLnBrk="0">
              <a:lnSpc>
                <a:spcPct val="120000"/>
              </a:lnSpc>
              <a:spcBef>
                <a:spcPts val="1000"/>
              </a:spcBef>
              <a:buNone/>
              <a:defRPr lang="sk-SK" sz="1000" baseline="0"/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5pPr>
          </a:lstStyle>
          <a:p>
            <a:pPr lvl="0"/>
            <a:r>
              <a:rPr lang="sk-SK" dirty="0" smtClean="0"/>
              <a:t>Toto miesto môže byť skvelé na popis vízie. Pravú časť strany môžete využiť na zhrnutie toho, ako vyčnievate z davu, a uprostred môžete uviesť stručný príbeh o svojom úspechu.</a:t>
            </a:r>
            <a:br>
              <a:rPr lang="sk-SK" dirty="0" smtClean="0"/>
            </a:br>
            <a:r>
              <a:rPr lang="sk-SK" dirty="0" smtClean="0"/>
              <a:t>(Nezabudnite vybrať fotografie, na ktorých vidno to, čo vaša spoločnosť robí najlepšie. Presvedčivosť treba vždy zvýšiť obrázkami.)</a:t>
            </a:r>
            <a:endParaRPr lang="sk-SK" dirty="0"/>
          </a:p>
        </p:txBody>
      </p:sp>
      <p:sp>
        <p:nvSpPr>
          <p:cNvPr id="30" name="Zástupný symbol textu 25"/>
          <p:cNvSpPr>
            <a:spLocks noGrp="1"/>
          </p:cNvSpPr>
          <p:nvPr>
            <p:ph type="body" sz="quarter" idx="17" hasCustomPrompt="1"/>
          </p:nvPr>
        </p:nvSpPr>
        <p:spPr>
          <a:xfrm>
            <a:off x="3813820" y="549148"/>
            <a:ext cx="2428875" cy="454152"/>
          </a:xfrm>
        </p:spPr>
        <p:txBody>
          <a:bodyPr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sk-SK" sz="1200" b="1" baseline="0"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5pPr>
          </a:lstStyle>
          <a:p>
            <a:pPr lvl="0"/>
            <a:r>
              <a:rPr lang="sk-SK" dirty="0"/>
              <a:t>Myslíte si, že je ťažké naformátovať takto skvelo vyzerajúci dokument?</a:t>
            </a:r>
          </a:p>
        </p:txBody>
      </p:sp>
      <p:sp>
        <p:nvSpPr>
          <p:cNvPr id="31" name="Zástupný symbol textu 25"/>
          <p:cNvSpPr>
            <a:spLocks noGrp="1"/>
          </p:cNvSpPr>
          <p:nvPr>
            <p:ph type="body" sz="quarter" idx="18" hasCustomPrompt="1"/>
          </p:nvPr>
        </p:nvSpPr>
        <p:spPr>
          <a:xfrm>
            <a:off x="3813820" y="1066800"/>
            <a:ext cx="2428875" cy="685800"/>
          </a:xfrm>
        </p:spPr>
        <p:txBody>
          <a:bodyPr>
            <a:noAutofit/>
          </a:bodyPr>
          <a:lstStyle>
            <a:lvl1pPr marL="0" indent="0" latinLnBrk="0">
              <a:lnSpc>
                <a:spcPct val="120000"/>
              </a:lnSpc>
              <a:spcBef>
                <a:spcPts val="1000"/>
              </a:spcBef>
              <a:buNone/>
              <a:defRPr lang="sk-SK" sz="1000" baseline="0"/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5pPr>
          </a:lstStyle>
          <a:p>
            <a:pPr lvl="0"/>
            <a:r>
              <a:rPr lang="sk-SK" dirty="0"/>
              <a:t>Zamyslite sa znova. Zástupné znaky v tejto brožúre sú už naformátované.</a:t>
            </a:r>
          </a:p>
        </p:txBody>
      </p:sp>
      <p:sp>
        <p:nvSpPr>
          <p:cNvPr id="18" name="Zástupný symbol textu 25"/>
          <p:cNvSpPr>
            <a:spLocks noGrp="1"/>
          </p:cNvSpPr>
          <p:nvPr>
            <p:ph type="body" sz="quarter" idx="23" hasCustomPrompt="1"/>
          </p:nvPr>
        </p:nvSpPr>
        <p:spPr>
          <a:xfrm>
            <a:off x="3813820" y="1994810"/>
            <a:ext cx="2428875" cy="1384504"/>
          </a:xfrm>
        </p:spPr>
        <p:txBody>
          <a:bodyPr anchor="ctr">
            <a:noAutofit/>
          </a:bodyPr>
          <a:lstStyle>
            <a:lvl1pPr marL="0" indent="0" latinLnBrk="0">
              <a:lnSpc>
                <a:spcPct val="130000"/>
              </a:lnSpc>
              <a:spcBef>
                <a:spcPts val="0"/>
              </a:spcBef>
              <a:buNone/>
              <a:defRPr lang="sk-SK" sz="1500" i="1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5pPr>
          </a:lstStyle>
          <a:p>
            <a:pPr lvl="0"/>
            <a:r>
              <a:rPr lang="sk-SK" dirty="0"/>
              <a:t>„Nebuďte prehnane skromní. Ukážte, akí ste skvelí. Toto je výborné miesto na uverejnenie najlepších referencií.“</a:t>
            </a:r>
          </a:p>
        </p:txBody>
      </p:sp>
      <p:sp>
        <p:nvSpPr>
          <p:cNvPr id="32" name="Zástupný symbol textu 25"/>
          <p:cNvSpPr>
            <a:spLocks noGrp="1"/>
          </p:cNvSpPr>
          <p:nvPr>
            <p:ph type="body" sz="quarter" idx="19" hasCustomPrompt="1"/>
          </p:nvPr>
        </p:nvSpPr>
        <p:spPr>
          <a:xfrm>
            <a:off x="3813820" y="3583214"/>
            <a:ext cx="2428875" cy="459692"/>
          </a:xfrm>
        </p:spPr>
        <p:txBody>
          <a:bodyPr anchor="b">
            <a:noAutofit/>
          </a:bodyPr>
          <a:lstStyle>
            <a:lvl1pPr marL="0" marR="0" indent="0" algn="l" defTabSz="754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sk-SK" sz="1200" b="1" baseline="0"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5pPr>
          </a:lstStyle>
          <a:p>
            <a:pPr marL="0" marR="0" lvl="0" indent="0" algn="l" defTabSz="75438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sk-SK"/>
            </a:pPr>
            <a:r>
              <a:rPr lang="sk-SK" dirty="0"/>
              <a:t>Prispôsobte výsledok svojim predstavám</a:t>
            </a:r>
          </a:p>
        </p:txBody>
      </p:sp>
      <p:sp>
        <p:nvSpPr>
          <p:cNvPr id="21" name="Zástupný symbol textu 25"/>
          <p:cNvSpPr>
            <a:spLocks noGrp="1"/>
          </p:cNvSpPr>
          <p:nvPr>
            <p:ph type="body" sz="quarter" idx="24" hasCustomPrompt="1"/>
          </p:nvPr>
        </p:nvSpPr>
        <p:spPr>
          <a:xfrm>
            <a:off x="3813820" y="4106980"/>
            <a:ext cx="2428875" cy="844959"/>
          </a:xfrm>
        </p:spPr>
        <p:txBody>
          <a:bodyPr>
            <a:noAutofit/>
          </a:bodyPr>
          <a:lstStyle>
            <a:lvl1pPr marL="0" indent="0" latinLnBrk="0">
              <a:lnSpc>
                <a:spcPct val="120000"/>
              </a:lnSpc>
              <a:spcBef>
                <a:spcPts val="1000"/>
              </a:spcBef>
              <a:buNone/>
              <a:defRPr lang="sk-SK" sz="1000" baseline="0"/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5pPr>
          </a:lstStyle>
          <a:p>
            <a:pPr lvl="0"/>
            <a:r>
              <a:rPr lang="sk-SK" dirty="0"/>
              <a:t>Vložte vlastný text a nechajte svoju spoločnosť a jej služby zažiariť.</a:t>
            </a:r>
          </a:p>
        </p:txBody>
      </p:sp>
      <p:sp>
        <p:nvSpPr>
          <p:cNvPr id="22" name="Zástupný symbol textu 25"/>
          <p:cNvSpPr>
            <a:spLocks noGrp="1"/>
          </p:cNvSpPr>
          <p:nvPr>
            <p:ph type="body" sz="quarter" idx="25" hasCustomPrompt="1"/>
          </p:nvPr>
        </p:nvSpPr>
        <p:spPr>
          <a:xfrm>
            <a:off x="3813820" y="4974409"/>
            <a:ext cx="2428875" cy="456547"/>
          </a:xfrm>
        </p:spPr>
        <p:txBody>
          <a:bodyPr anchor="b">
            <a:noAutofit/>
          </a:bodyPr>
          <a:lstStyle>
            <a:lvl1pPr marL="0" marR="0" indent="0" algn="l" defTabSz="754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sk-SK" sz="1200" b="1" baseline="0"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5pPr>
          </a:lstStyle>
          <a:p>
            <a:pPr lvl="0"/>
            <a:r>
              <a:rPr lang="sk-SK" dirty="0"/>
              <a:t>Potrebujete viac zástupných symbolov?</a:t>
            </a:r>
          </a:p>
        </p:txBody>
      </p:sp>
      <p:sp>
        <p:nvSpPr>
          <p:cNvPr id="24" name="Zástupný symbol textu 25"/>
          <p:cNvSpPr>
            <a:spLocks noGrp="1"/>
          </p:cNvSpPr>
          <p:nvPr>
            <p:ph type="body" sz="quarter" idx="26" hasCustomPrompt="1"/>
          </p:nvPr>
        </p:nvSpPr>
        <p:spPr>
          <a:xfrm>
            <a:off x="3813820" y="5494568"/>
            <a:ext cx="2428875" cy="771552"/>
          </a:xfrm>
        </p:spPr>
        <p:txBody>
          <a:bodyPr>
            <a:noAutofit/>
          </a:bodyPr>
          <a:lstStyle>
            <a:lvl1pPr marL="0" indent="0" latinLnBrk="0">
              <a:lnSpc>
                <a:spcPct val="120000"/>
              </a:lnSpc>
              <a:spcBef>
                <a:spcPts val="1000"/>
              </a:spcBef>
              <a:buNone/>
              <a:defRPr lang="sk-SK" sz="1000" baseline="0"/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5pPr>
          </a:lstStyle>
          <a:p>
            <a:pPr lvl="0"/>
            <a:r>
              <a:rPr lang="sk-SK" dirty="0"/>
              <a:t>Žiadny problém. </a:t>
            </a:r>
            <a:r>
              <a:rPr lang="sk-SK" dirty="0" smtClean="0"/>
              <a:t>Skopírujte niektoré z existujúcich a presuňte ho na želané miesto.</a:t>
            </a:r>
            <a:endParaRPr lang="sk-SK" dirty="0"/>
          </a:p>
        </p:txBody>
      </p:sp>
      <p:sp>
        <p:nvSpPr>
          <p:cNvPr id="12" name="Zástupný symbol obrázka 11"/>
          <p:cNvSpPr>
            <a:spLocks noGrp="1"/>
          </p:cNvSpPr>
          <p:nvPr>
            <p:ph type="pic" sz="quarter" idx="10"/>
          </p:nvPr>
        </p:nvSpPr>
        <p:spPr>
          <a:xfrm>
            <a:off x="7165975" y="457200"/>
            <a:ext cx="2428875" cy="1600200"/>
          </a:xfrm>
          <a:solidFill>
            <a:schemeClr val="bg2"/>
          </a:solidFill>
        </p:spPr>
        <p:txBody>
          <a:bodyPr tIns="274320">
            <a:normAutofit/>
          </a:bodyPr>
          <a:lstStyle>
            <a:lvl1pPr marL="0" indent="0" algn="ctr" latinLnBrk="0">
              <a:buNone/>
              <a:defRPr lang="sk-SK" sz="1400"/>
            </a:lvl1pPr>
          </a:lstStyle>
          <a:p>
            <a:endParaRPr lang="sk-SK" dirty="0"/>
          </a:p>
        </p:txBody>
      </p:sp>
      <p:sp>
        <p:nvSpPr>
          <p:cNvPr id="28" name="Zástupný symbol textu 25"/>
          <p:cNvSpPr>
            <a:spLocks noGrp="1"/>
          </p:cNvSpPr>
          <p:nvPr>
            <p:ph type="body" sz="quarter" idx="15" hasCustomPrompt="1"/>
          </p:nvPr>
        </p:nvSpPr>
        <p:spPr>
          <a:xfrm>
            <a:off x="7165975" y="2221894"/>
            <a:ext cx="2428875" cy="274320"/>
          </a:xfrm>
        </p:spPr>
        <p:txBody>
          <a:bodyPr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sk-SK" sz="900" b="0" i="1" baseline="0"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5pPr>
          </a:lstStyle>
          <a:p>
            <a:pPr lvl="0"/>
            <a:r>
              <a:rPr lang="sk-SK" dirty="0"/>
              <a:t>[Zadajte popis fotografie]</a:t>
            </a:r>
          </a:p>
        </p:txBody>
      </p:sp>
      <p:sp>
        <p:nvSpPr>
          <p:cNvPr id="25" name="Zástupný symbol textu 25"/>
          <p:cNvSpPr>
            <a:spLocks noGrp="1"/>
          </p:cNvSpPr>
          <p:nvPr>
            <p:ph type="body" sz="quarter" idx="27" hasCustomPrompt="1"/>
          </p:nvPr>
        </p:nvSpPr>
        <p:spPr>
          <a:xfrm>
            <a:off x="7172325" y="2530613"/>
            <a:ext cx="2428875" cy="733033"/>
          </a:xfrm>
        </p:spPr>
        <p:txBody>
          <a:bodyPr>
            <a:noAutofit/>
          </a:bodyPr>
          <a:lstStyle>
            <a:lvl1pPr marL="0" indent="0" latinLnBrk="0">
              <a:lnSpc>
                <a:spcPct val="120000"/>
              </a:lnSpc>
              <a:spcBef>
                <a:spcPts val="0"/>
              </a:spcBef>
              <a:buNone/>
              <a:defRPr lang="sk-SK" sz="1000" baseline="0"/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5pPr>
          </a:lstStyle>
          <a:p>
            <a:pPr lvl="0"/>
            <a:r>
              <a:rPr lang="sk-SK" dirty="0"/>
              <a:t>Nezabudnite uviesť, čím je vaša ponuka špecifická a čím sa líšite od konkurencie.</a:t>
            </a:r>
          </a:p>
        </p:txBody>
      </p:sp>
      <p:sp>
        <p:nvSpPr>
          <p:cNvPr id="35" name="Zástupný symbol textu 25"/>
          <p:cNvSpPr>
            <a:spLocks noGrp="1"/>
          </p:cNvSpPr>
          <p:nvPr>
            <p:ph type="body" sz="quarter" idx="28" hasCustomPrompt="1"/>
          </p:nvPr>
        </p:nvSpPr>
        <p:spPr>
          <a:xfrm>
            <a:off x="7172325" y="3288858"/>
            <a:ext cx="2428875" cy="210899"/>
          </a:xfrm>
        </p:spPr>
        <p:txBody>
          <a:bodyPr anchor="b">
            <a:noAutofit/>
          </a:bodyPr>
          <a:lstStyle>
            <a:lvl1pPr marL="0" marR="0" indent="0" algn="l" defTabSz="754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sk-SK" sz="1200" b="1" baseline="0"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5pPr>
          </a:lstStyle>
          <a:p>
            <a:pPr lvl="0"/>
            <a:r>
              <a:rPr lang="sk-SK" dirty="0"/>
              <a:t>Naše produkty a služby</a:t>
            </a:r>
          </a:p>
        </p:txBody>
      </p:sp>
      <p:sp>
        <p:nvSpPr>
          <p:cNvPr id="36" name="Zástupný symbol textu 25"/>
          <p:cNvSpPr>
            <a:spLocks noGrp="1"/>
          </p:cNvSpPr>
          <p:nvPr>
            <p:ph type="body" sz="quarter" idx="29" hasCustomPrompt="1"/>
          </p:nvPr>
        </p:nvSpPr>
        <p:spPr>
          <a:xfrm>
            <a:off x="7172325" y="3552470"/>
            <a:ext cx="2428875" cy="3762730"/>
          </a:xfrm>
        </p:spPr>
        <p:txBody>
          <a:bodyPr>
            <a:noAutofit/>
          </a:bodyPr>
          <a:lstStyle>
            <a:lvl1pPr marL="0" indent="0" latinLnBrk="0">
              <a:lnSpc>
                <a:spcPct val="120000"/>
              </a:lnSpc>
              <a:spcBef>
                <a:spcPts val="1000"/>
              </a:spcBef>
              <a:buNone/>
              <a:defRPr lang="sk-SK" sz="1000" baseline="0"/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sk-SK" sz="1000"/>
            </a:lvl5pPr>
          </a:lstStyle>
          <a:p>
            <a:pPr lvl="0"/>
            <a:r>
              <a:rPr lang="sk-SK" dirty="0" smtClean="0"/>
              <a:t>V zozname s odrážkami môžete uviesť produkty a služby alebo hlavné výhody spolupráce s vašou spoločnosťou. Prípadne len v niekoľkých stručných odsekoch zhrňte svoje plusy.</a:t>
            </a:r>
            <a:br>
              <a:rPr lang="sk-SK" dirty="0" smtClean="0"/>
            </a:br>
            <a:r>
              <a:rPr lang="sk-SK" dirty="0" smtClean="0"/>
              <a:t>Vieme, že o tom, aká je vaša firma úžasná, by ste dokázali rozprávať celé hodiny. (Neobviňujeme vás – ste skutočne úžasní.) Len nezabudnite, že ide o marketing – ak chcete pritiahnuť pozornosť, používajte stručné, priateľské a zrozumiteľné formulácie.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981490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4224">
          <p15:clr>
            <a:srgbClr val="547EBF"/>
          </p15:clr>
        </p15:guide>
        <p15:guide id="2" orient="horz" pos="2448">
          <p15:clr>
            <a:srgbClr val="FBAE40"/>
          </p15:clr>
        </p15:guide>
        <p15:guide id="3" pos="2112">
          <p15:clr>
            <a:srgbClr val="547EBF"/>
          </p15:clr>
        </p15:guide>
        <p15:guide id="4" orient="horz" pos="4608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pos="4509">
          <p15:clr>
            <a:srgbClr val="FBAE40"/>
          </p15:clr>
        </p15:guide>
        <p15:guide id="7" pos="6044">
          <p15:clr>
            <a:srgbClr val="FBAE40"/>
          </p15:clr>
        </p15:guide>
        <p15:guide id="8" pos="3168">
          <p15:clr>
            <a:srgbClr val="FBAE40"/>
          </p15:clr>
        </p15:guide>
        <p15:guide id="9" pos="2400">
          <p15:clr>
            <a:srgbClr val="FBAE40"/>
          </p15:clr>
        </p15:guide>
        <p15:guide id="10" pos="1824">
          <p15:clr>
            <a:srgbClr val="FBAE40"/>
          </p15:clr>
        </p15:guide>
        <p15:guide id="11" pos="288">
          <p15:clr>
            <a:srgbClr val="FBAE40"/>
          </p15:clr>
        </p15:guide>
        <p15:guide id="12" pos="393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691515" y="413809"/>
            <a:ext cx="8675370" cy="150230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sk-SK" dirty="0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sk-SK"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A013A-E46D-4A58-90B0-4262DFA2951C}" type="datetime1">
              <a:rPr lang="sk-SK" smtClean="0"/>
              <a:pPr/>
              <a:t>24. 09. 13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834765" y="7203864"/>
            <a:ext cx="238887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sk-SK"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663690" y="7203864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sk-SK"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45621-FB72-491B-A41E-B21F020BD976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61577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timing>
    <p:tnLst>
      <p:par>
        <p:cTn id="1" dur="indefinite" restart="never" nodeType="tmRoot"/>
      </p:par>
    </p:tnLst>
  </p:timing>
  <p:txStyles>
    <p:titleStyle>
      <a:lvl1pPr algn="l" defTabSz="754380" rtl="0" eaLnBrk="1" latinLnBrk="0" hangingPunct="1">
        <a:spcBef>
          <a:spcPct val="0"/>
        </a:spcBef>
        <a:buNone/>
        <a:defRPr lang="sk-SK" sz="3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sk-SK"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sk-SK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sk-SK"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sk-SK"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sk-SK"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sk-SK"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sk-SK"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sk-SK"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sk-SK"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754380" rtl="0" eaLnBrk="1" latinLnBrk="0" hangingPunct="1">
        <a:defRPr lang="sk-SK"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lang="sk-SK"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lang="sk-SK"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lang="sk-SK"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lang="sk-SK"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lang="sk-SK"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lang="sk-SK"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lang="sk-SK"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lang="sk-SK"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448" userDrawn="1">
          <p15:clr>
            <a:srgbClr val="F26B43"/>
          </p15:clr>
        </p15:guide>
        <p15:guide id="2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Zástupný symbol obrázka 32" descr="Usmiata žena opierajúca sa o tabuľu s nápisom Espresso" title="Vzorový obrázok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" r="122"/>
          <a:stretch>
            <a:fillRect/>
          </a:stretch>
        </p:blipFill>
        <p:spPr/>
      </p:pic>
      <p:sp>
        <p:nvSpPr>
          <p:cNvPr id="24" name="Zástupný symbol textu 2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sk-SK" dirty="0"/>
              <a:t>Zadajte popis fotografie</a:t>
            </a:r>
          </a:p>
        </p:txBody>
      </p:sp>
      <p:sp>
        <p:nvSpPr>
          <p:cNvPr id="23" name="Zástupný symbol textu 2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k-SK" dirty="0"/>
              <a:t>Ako začať používať túto šablónu?</a:t>
            </a:r>
          </a:p>
        </p:txBody>
      </p:sp>
      <p:sp>
        <p:nvSpPr>
          <p:cNvPr id="22" name="Zástupný symbol textu 21"/>
          <p:cNvSpPr>
            <a:spLocks noGrp="1"/>
          </p:cNvSpPr>
          <p:nvPr>
            <p:ph type="body" sz="quarter" idx="13"/>
          </p:nvPr>
        </p:nvSpPr>
        <p:spPr>
          <a:xfrm>
            <a:off x="457199" y="3525012"/>
            <a:ext cx="2428875" cy="513588"/>
          </a:xfrm>
        </p:spPr>
        <p:txBody>
          <a:bodyPr/>
          <a:lstStyle/>
          <a:p>
            <a:pPr lvl="0"/>
            <a:r>
              <a:rPr lang="sk-SK" dirty="0"/>
              <a:t>Túto elegantnú, profesionálnu brožúru môžete použiť bez zmeny, alebo ju môžete jednoducho prispôsobiť.</a:t>
            </a:r>
          </a:p>
        </p:txBody>
      </p:sp>
      <p:sp>
        <p:nvSpPr>
          <p:cNvPr id="21" name="Zástupný symbol textu 20"/>
          <p:cNvSpPr>
            <a:spLocks noGrp="1"/>
          </p:cNvSpPr>
          <p:nvPr>
            <p:ph type="body" sz="quarter" idx="12"/>
          </p:nvPr>
        </p:nvSpPr>
        <p:spPr>
          <a:xfrm>
            <a:off x="457200" y="4152901"/>
            <a:ext cx="2428875" cy="3162299"/>
          </a:xfrm>
        </p:spPr>
        <p:txBody>
          <a:bodyPr/>
          <a:lstStyle/>
          <a:p>
            <a:pPr lvl="0"/>
            <a:r>
              <a:rPr lang="sk-SK" dirty="0"/>
              <a:t>Do šablóny sme pridali niekoľko tipov, aby sme vám uľahčili začiatok.</a:t>
            </a:r>
          </a:p>
          <a:p>
            <a:pPr lvl="0"/>
            <a:r>
              <a:rPr lang="sk-SK" dirty="0"/>
              <a:t>Ak chcete nahradiť ľubovoľný text tipu (ako je tento) svojím vlastným, stačí ho vybrať a zadať vlastný.</a:t>
            </a:r>
          </a:p>
          <a:p>
            <a:pPr lvl="0"/>
            <a:r>
              <a:rPr lang="sk-SK" dirty="0"/>
              <a:t>Ak chcete v tejto brožúre nahradiť fotografie, vyberte obrázok a odstráňte ho. Potom kliknite na ikonu Vložiť obrázok v zástupnom symbole a vložte vlastnú fotografiu.</a:t>
            </a:r>
          </a:p>
          <a:p>
            <a:pPr lvl="0"/>
            <a:r>
              <a:rPr lang="sk-SK" dirty="0"/>
              <a:t>Ak chcete zmeniť logo na svoje, vyberte obrázok </a:t>
            </a:r>
            <a:r>
              <a:rPr lang="sk-SK" dirty="0"/>
              <a:t>nahradiť </a:t>
            </a:r>
            <a:r>
              <a:rPr lang="sk-SK" dirty="0" smtClean="0"/>
              <a:t>LOGOM</a:t>
            </a:r>
            <a:r>
              <a:rPr lang="en-US" dirty="0" smtClean="0"/>
              <a:t> </a:t>
            </a:r>
            <a:r>
              <a:rPr lang="sk-SK" dirty="0" smtClean="0"/>
              <a:t>a </a:t>
            </a:r>
            <a:r>
              <a:rPr lang="sk-SK" dirty="0"/>
              <a:t>potom položku Zmeniť obrázok na karte Formát - Nástroje obrázka.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k-SK" dirty="0"/>
              <a:t>Kto sme</a:t>
            </a:r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sk-SK" dirty="0"/>
              <a:t>Informácie o nás</a:t>
            </a:r>
          </a:p>
        </p:txBody>
      </p:sp>
      <p:sp>
        <p:nvSpPr>
          <p:cNvPr id="65" name="Zástupný symbol textu 64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sk-SK" dirty="0"/>
              <a:t>Tu je miesto na vyzdvihnutie vašich produktov alebo služieb. Keby ste na to mali len niekoľko sekúnd, čo by ste povedali?</a:t>
            </a:r>
          </a:p>
        </p:txBody>
      </p:sp>
      <p:sp>
        <p:nvSpPr>
          <p:cNvPr id="28" name="Zástupný symbol textu 2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sk-SK" dirty="0"/>
              <a:t>Kontakt</a:t>
            </a:r>
          </a:p>
        </p:txBody>
      </p:sp>
      <p:sp>
        <p:nvSpPr>
          <p:cNvPr id="29" name="Zástupný symbol textu 2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sk-SK" dirty="0"/>
              <a:t>Telefón: [Telefón]</a:t>
            </a:r>
          </a:p>
          <a:p>
            <a:r>
              <a:rPr lang="sk-SK" dirty="0"/>
              <a:t>E-mail: [E-mailová adresa]</a:t>
            </a:r>
          </a:p>
          <a:p>
            <a:r>
              <a:rPr lang="sk-SK" dirty="0"/>
              <a:t>Web: [Webová adresa]</a:t>
            </a:r>
          </a:p>
        </p:txBody>
      </p:sp>
      <p:sp>
        <p:nvSpPr>
          <p:cNvPr id="30" name="Zástupný symbol textu 2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sk-SK" dirty="0"/>
              <a:t>Názov spoločnosti</a:t>
            </a:r>
          </a:p>
        </p:txBody>
      </p:sp>
      <p:sp>
        <p:nvSpPr>
          <p:cNvPr id="31" name="Zástupný symbol textu 3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sk-SK" dirty="0"/>
              <a:t>Adresa</a:t>
            </a:r>
          </a:p>
          <a:p>
            <a:r>
              <a:rPr lang="sk-SK" dirty="0"/>
              <a:t>Mesto, PSČ</a:t>
            </a:r>
          </a:p>
        </p:txBody>
      </p:sp>
      <p:pic>
        <p:nvPicPr>
          <p:cNvPr id="34" name="Zástupný symbol obrázka 33" descr="Stôl a stoličky na terase bistra" title="Vzorový obrázok"/>
          <p:cNvPicPr>
            <a:picLocks noGrp="1" noChangeAspect="1"/>
          </p:cNvPicPr>
          <p:nvPr>
            <p:ph type="pic" sz="quarter" idx="10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  <p:sp>
        <p:nvSpPr>
          <p:cNvPr id="18" name="Nadpis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Northwind</a:t>
            </a:r>
            <a:r>
              <a:rPr lang="sk-SK" dirty="0"/>
              <a:t> </a:t>
            </a:r>
            <a:r>
              <a:rPr lang="sk-SK" dirty="0" err="1"/>
              <a:t>Traders</a:t>
            </a:r>
            <a:endParaRPr lang="sk-SK" dirty="0"/>
          </a:p>
        </p:txBody>
      </p:sp>
      <p:sp>
        <p:nvSpPr>
          <p:cNvPr id="32" name="Zástupný symbol textu 3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sk-SK" dirty="0"/>
              <a:t>Podnadpis brožúry alebo doplňujúci text spoločnosti</a:t>
            </a:r>
          </a:p>
        </p:txBody>
      </p:sp>
      <p:pic>
        <p:nvPicPr>
          <p:cNvPr id="17" name="Obrázok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670" y="6872317"/>
            <a:ext cx="634896" cy="385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25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textu 4"/>
          <p:cNvSpPr>
            <a:spLocks noGrp="1"/>
          </p:cNvSpPr>
          <p:nvPr>
            <p:ph type="body" sz="quarter" idx="14"/>
          </p:nvPr>
        </p:nvSpPr>
        <p:spPr>
          <a:xfrm>
            <a:off x="457200" y="4876800"/>
            <a:ext cx="2428875" cy="248151"/>
          </a:xfrm>
        </p:spPr>
        <p:txBody>
          <a:bodyPr/>
          <a:lstStyle/>
          <a:p>
            <a:r>
              <a:rPr lang="sk-SK" dirty="0"/>
              <a:t>Tu je niekoľko nápadov...</a:t>
            </a:r>
          </a:p>
        </p:txBody>
      </p:sp>
      <p:sp>
        <p:nvSpPr>
          <p:cNvPr id="7" name="Zástupný symbol textu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k-SK" dirty="0"/>
              <a:t>Čo uvediete v brožúre?</a:t>
            </a:r>
          </a:p>
        </p:txBody>
      </p:sp>
      <p:pic>
        <p:nvPicPr>
          <p:cNvPr id="18" name="Zástupný symbol obrázka 17" descr="Kvety na plote terasy kaviarne" title="Vzorový obrázok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" r="25"/>
          <a:stretch>
            <a:fillRect/>
          </a:stretch>
        </p:blipFill>
        <p:spPr/>
      </p:pic>
      <p:sp>
        <p:nvSpPr>
          <p:cNvPr id="4" name="Zástupný symbol textu 3"/>
          <p:cNvSpPr>
            <a:spLocks noGrp="1"/>
          </p:cNvSpPr>
          <p:nvPr>
            <p:ph type="body" sz="quarter" idx="13"/>
          </p:nvPr>
        </p:nvSpPr>
        <p:spPr>
          <a:xfrm>
            <a:off x="457199" y="5163051"/>
            <a:ext cx="2428875" cy="1915653"/>
          </a:xfrm>
        </p:spPr>
        <p:txBody>
          <a:bodyPr/>
          <a:lstStyle/>
          <a:p>
            <a:pPr lvl="0"/>
            <a:r>
              <a:rPr lang="sk-SK" dirty="0"/>
              <a:t>Toto miesto môže byť skvelé na popis vízie. Pravú časť strany môžete využiť na zhrnutie toho, ako vyčnievate z davu, a uprostred môžete uviesť stručný príbeh o svojom úspechu.</a:t>
            </a:r>
          </a:p>
          <a:p>
            <a:pPr lvl="0"/>
            <a:r>
              <a:rPr lang="sk-SK" dirty="0"/>
              <a:t>(Nezabudnite vybrať fotografie, na ktorých vidno to, čo vaša spoločnosť robí najlepšie. Presvedčivosť treba vždy zvýšiť obrázkami.)</a:t>
            </a:r>
          </a:p>
        </p:txBody>
      </p:sp>
      <p:sp>
        <p:nvSpPr>
          <p:cNvPr id="8" name="Zástupný symbol textu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lvl="0"/>
            <a:r>
              <a:rPr lang="sk-SK" dirty="0"/>
              <a:t>Myslíte si, že je ťažké naformátovať takto skvelo vyzerajúci dokument?</a:t>
            </a:r>
          </a:p>
        </p:txBody>
      </p:sp>
      <p:sp>
        <p:nvSpPr>
          <p:cNvPr id="9" name="Zástupný symbol textu 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lvl="0"/>
            <a:r>
              <a:rPr lang="sk-SK" dirty="0"/>
              <a:t>Zamyslite sa znova. Zástupné znaky v tejto brožúre sú už naformátované.</a:t>
            </a:r>
          </a:p>
        </p:txBody>
      </p:sp>
      <p:sp>
        <p:nvSpPr>
          <p:cNvPr id="11" name="Zástupný symbol textu 1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lvl="0"/>
            <a:r>
              <a:rPr lang="sk-SK" dirty="0"/>
              <a:t>„Nebuďte prehnane skromní. Ukážte, akí ste skvelí. Toto je výborné miesto na uverejnenie najlepších referencií.“</a:t>
            </a:r>
          </a:p>
        </p:txBody>
      </p:sp>
      <p:sp>
        <p:nvSpPr>
          <p:cNvPr id="10" name="Zástupný symbol textu 9"/>
          <p:cNvSpPr>
            <a:spLocks noGrp="1"/>
          </p:cNvSpPr>
          <p:nvPr>
            <p:ph type="body" sz="quarter" idx="19"/>
          </p:nvPr>
        </p:nvSpPr>
        <p:spPr>
          <a:xfrm>
            <a:off x="3813820" y="3810000"/>
            <a:ext cx="2428875" cy="459692"/>
          </a:xfrm>
        </p:spPr>
        <p:txBody>
          <a:bodyPr/>
          <a:lstStyle/>
          <a:p>
            <a:pPr lvl="0"/>
            <a:r>
              <a:rPr lang="sk-SK" dirty="0"/>
              <a:t>Prispôsobte výsledok svojim predstavám</a:t>
            </a:r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24"/>
          </p:nvPr>
        </p:nvSpPr>
        <p:spPr>
          <a:xfrm>
            <a:off x="3813820" y="4333766"/>
            <a:ext cx="2428875" cy="844959"/>
          </a:xfrm>
        </p:spPr>
        <p:txBody>
          <a:bodyPr/>
          <a:lstStyle/>
          <a:p>
            <a:pPr lvl="0"/>
            <a:r>
              <a:rPr lang="sk-SK" dirty="0"/>
              <a:t>Vložte vlastný text a nechajte svoju spoločnosť a jej služby zažiariť.</a:t>
            </a:r>
          </a:p>
        </p:txBody>
      </p:sp>
      <p:sp>
        <p:nvSpPr>
          <p:cNvPr id="13" name="Zástupný symbol textu 12"/>
          <p:cNvSpPr>
            <a:spLocks noGrp="1"/>
          </p:cNvSpPr>
          <p:nvPr>
            <p:ph type="body" sz="quarter" idx="25"/>
          </p:nvPr>
        </p:nvSpPr>
        <p:spPr>
          <a:xfrm>
            <a:off x="3813820" y="5201195"/>
            <a:ext cx="2428875" cy="456547"/>
          </a:xfrm>
        </p:spPr>
        <p:txBody>
          <a:bodyPr/>
          <a:lstStyle/>
          <a:p>
            <a:pPr lvl="0"/>
            <a:r>
              <a:rPr lang="sk-SK" dirty="0"/>
              <a:t>Používa vaša spoločnosť firemné farby alebo písma?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26"/>
          </p:nvPr>
        </p:nvSpPr>
        <p:spPr>
          <a:xfrm>
            <a:off x="3813820" y="5721354"/>
            <a:ext cx="2428875" cy="771552"/>
          </a:xfrm>
        </p:spPr>
        <p:txBody>
          <a:bodyPr/>
          <a:lstStyle/>
          <a:p>
            <a:pPr lvl="0"/>
            <a:r>
              <a:rPr lang="sk-SK" dirty="0"/>
              <a:t>Žiadny problém. </a:t>
            </a:r>
            <a:r>
              <a:rPr lang="sk-SK" dirty="0"/>
              <a:t>Skopírujte niektoré z existujúcich a presuňte ho na želané miesto.</a:t>
            </a:r>
            <a:endParaRPr lang="sk-SK" dirty="0"/>
          </a:p>
        </p:txBody>
      </p:sp>
      <p:pic>
        <p:nvPicPr>
          <p:cNvPr id="19" name="Zástupný symbol obrázka 18" descr="Zelená šálka a tanierik na drevenom stole" title="Vzorový obrázok"/>
          <p:cNvPicPr>
            <a:picLocks noGrp="1" noChangeAspect="1"/>
          </p:cNvPicPr>
          <p:nvPr>
            <p:ph type="pic" sz="quarter" idx="10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" b="32"/>
          <a:stretch>
            <a:fillRect/>
          </a:stretch>
        </p:blipFill>
        <p:spPr/>
      </p:pic>
      <p:sp>
        <p:nvSpPr>
          <p:cNvPr id="6" name="Zástupný symbol textu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/>
            <a:r>
              <a:rPr lang="sk-SK" dirty="0"/>
              <a:t>Zadajte popis fotografie</a:t>
            </a:r>
          </a:p>
          <a:p>
            <a:endParaRPr lang="sk-SK" dirty="0"/>
          </a:p>
        </p:txBody>
      </p:sp>
      <p:sp>
        <p:nvSpPr>
          <p:cNvPr id="15" name="Zástupný symbol textu 1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pPr lvl="0"/>
            <a:r>
              <a:rPr lang="sk-SK" dirty="0"/>
              <a:t>Nezabudnite uviesť, čím je vaša ponuka špecifická a čím sa líšite od konkurencie.</a:t>
            </a:r>
          </a:p>
        </p:txBody>
      </p:sp>
      <p:sp>
        <p:nvSpPr>
          <p:cNvPr id="16" name="Zástupný symbol textu 1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lvl="0"/>
            <a:r>
              <a:rPr lang="sk-SK" dirty="0"/>
              <a:t>Naše produkty a služby</a:t>
            </a:r>
          </a:p>
        </p:txBody>
      </p:sp>
      <p:sp>
        <p:nvSpPr>
          <p:cNvPr id="17" name="Zástupný symbol textu 1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pPr lvl="0"/>
            <a:r>
              <a:rPr lang="sk-SK" dirty="0"/>
              <a:t>V zozname s odrážkami môžete uviesť produkty a služby alebo hlavné výhody spolupráce s vašou spoločnosťou. Prípadne len v niekoľkých stručných odsekoch zhrňte svoje plusy.</a:t>
            </a:r>
          </a:p>
          <a:p>
            <a:pPr lvl="0"/>
            <a:r>
              <a:rPr lang="sk-SK" dirty="0"/>
              <a:t>Vieme, že o tom, aká je vaša firma úžasná, by ste dokázali rozprávať celé hodiny. (Neobviňujeme vás – ste skutočne úžasní.) Len nezabudnite, že ide o marketing – ak chcete pritiahnuť pozornosť, používajte stručné, priateľské a zrozumiteľné formulácie.</a:t>
            </a:r>
          </a:p>
        </p:txBody>
      </p:sp>
    </p:spTree>
    <p:extLst>
      <p:ext uri="{BB962C8B-B14F-4D97-AF65-F5344CB8AC3E}">
        <p14:creationId xmlns:p14="http://schemas.microsoft.com/office/powerpoint/2010/main" val="65330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rbaBrožúry">
  <a:themeElements>
    <a:clrScheme name="FarbaBrožúry">
      <a:dk1>
        <a:sysClr val="windowText" lastClr="000000"/>
      </a:dk1>
      <a:lt1>
        <a:sysClr val="window" lastClr="FFFFFF"/>
      </a:lt1>
      <a:dk2>
        <a:srgbClr val="57443E"/>
      </a:dk2>
      <a:lt2>
        <a:srgbClr val="DDDDDD"/>
      </a:lt2>
      <a:accent1>
        <a:srgbClr val="B2C42A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Calibri-Cambria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rochureColor">
      <a:dk1>
        <a:sysClr val="windowText" lastClr="000000"/>
      </a:dk1>
      <a:lt1>
        <a:sysClr val="window" lastClr="FFFFFF"/>
      </a:lt1>
      <a:dk2>
        <a:srgbClr val="57443E"/>
      </a:dk2>
      <a:lt2>
        <a:srgbClr val="DDDDDD"/>
      </a:lt2>
      <a:accent1>
        <a:srgbClr val="B2C42A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Calibri-Cambria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rochureColor">
      <a:dk1>
        <a:sysClr val="windowText" lastClr="000000"/>
      </a:dk1>
      <a:lt1>
        <a:sysClr val="window" lastClr="FFFFFF"/>
      </a:lt1>
      <a:dk2>
        <a:srgbClr val="57443E"/>
      </a:dk2>
      <a:lt2>
        <a:srgbClr val="DDDDDD"/>
      </a:lt2>
      <a:accent1>
        <a:srgbClr val="B2C42A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Calibri-Cambria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0E32F16-139C-406D-87C5-ECC5DE68882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BB39241-3DC4-4E74-9CA5-66F5595582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A8585D7-9F9A-464B-98FD-C2369966A8D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489</Words>
  <Application>Microsoft Office PowerPoint</Application>
  <PresentationFormat>Vlastná</PresentationFormat>
  <Paragraphs>38</Paragraphs>
  <Slides>2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</vt:lpstr>
      <vt:lpstr>FarbaBrožúry</vt:lpstr>
      <vt:lpstr>Northwind Traders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2012-07-26T23:19:00Z</dcterms:created>
  <dcterms:modified xsi:type="dcterms:W3CDTF">2013-09-24T12:36:03Z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</Properties>
</file>