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968384-51A7-40C7-B1EF-4533A2DDE4F3}" type="datetime1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0CB237-A4EB-471D-BC0D-57928DD6A142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10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38833049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11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99238696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12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041290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601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644512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4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84849828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5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43152168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6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383392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7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6384039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8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8878555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9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36329309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ент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30 августа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сентября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Надпись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 октября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ru-RU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ru-RU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7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сентябрь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F2A4B85-62BA-4753-B990-98C7D505EE6B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кт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noProof="0">
                <a:solidFill>
                  <a:schemeClr val="bg1">
                    <a:lumMod val="85000"/>
                  </a:schemeClr>
                </a:solidFill>
              </a:rPr>
              <a:t>27 сентября</a:t>
            </a:r>
          </a:p>
          <a:p>
            <a:pPr algn="l" rtl="0"/>
            <a:endParaRPr lang="ru-RU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ru-RU" noProof="0"/>
              <a:t>1 октября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2/3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 ноября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октябрь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5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E2F4660-D283-47C6-A738-D11B01B4E936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о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ноября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	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6/7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Надпись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 декабря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4/5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ноябрь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A731D88-90E9-4E7E-A1FD-6522EC5BDC01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ека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29 ноября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декабря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ru-RU" sz="1300" b="0" noProof="0">
                <a:solidFill>
                  <a:schemeClr val="tx1"/>
                </a:solidFill>
                <a:effectLst/>
              </a:rPr>
              <a:t>4/5</a:t>
            </a:r>
            <a:endParaRPr lang="ru-RU" noProof="0">
              <a:solidFill>
                <a:schemeClr val="tx1"/>
              </a:solidFill>
            </a:endParaRP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1/2 января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декабрь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75F5158-E3D8-45A7-833A-B926E2E35ADA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8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Овал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0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Овал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3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A15768-7D74-4432-A1BA-24B694940F65}" type="datetime1">
              <a:rPr lang="ru-RU" noProof="0" smtClean="0"/>
              <a:t>27.11.2020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6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Овал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8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Овал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1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4CACFE-077A-4223-95B4-754CF7C0EF9A}" type="datetime1">
              <a:rPr lang="ru-RU" noProof="0" smtClean="0"/>
              <a:t>27.11.2020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18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Овал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20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Овал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23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ослойка_справа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8" name="прослойка_слева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31DA87-3686-4C98-9154-5BBDE500DD75}" type="datetime1">
              <a:rPr lang="ru-RU" noProof="0" smtClean="0"/>
              <a:t>27.11.2020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Янва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 декабря</a:t>
            </a:r>
            <a:endParaRPr lang="ru-RU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ru-RU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Надпись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января</a:t>
            </a:r>
          </a:p>
        </p:txBody>
      </p:sp>
      <p:sp>
        <p:nvSpPr>
          <p:cNvPr id="1797" name="Надпись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Надпись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Надпись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30/31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 февраля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январь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5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7D49C58-B931-4762-91B7-76C81D762590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  <p:sp>
        <p:nvSpPr>
          <p:cNvPr id="78" name="Пояснительный текст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Примечание: </a:t>
            </a:r>
          </a:p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Этот шаблон можно распечатать, чтобы использовать в качестве настенного календаря. Кроме того, вы можете скопировать слайд для любого месяца и добавить его в собственную презентацию.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евра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февраля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1797" name="Надпись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6/7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Надпись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 марта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6/7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февраль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56A54B1-7174-4F15-BE34-6B6F4A7442AD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марта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ru-RU" noProof="0"/>
          </a:p>
          <a:p>
            <a:pPr lvl="0" rtl="0"/>
            <a:r>
              <a:rPr lang="ru-RU" noProof="0"/>
              <a:t>3</a:t>
            </a:r>
          </a:p>
          <a:p>
            <a:pPr lvl="0" rtl="0"/>
            <a:endParaRPr lang="ru-RU" noProof="0"/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6/7</a:t>
            </a:r>
          </a:p>
        </p:txBody>
      </p:sp>
      <p:sp>
        <p:nvSpPr>
          <p:cNvPr id="1798" name="Надпись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 апреля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3/4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март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6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4B6F381-AB5F-4A90-A4B6-EDFBD6AB9C4C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пр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29 марта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ru-RU" noProof="0"/>
          </a:p>
          <a:p>
            <a:pPr lvl="0" rtl="0"/>
            <a:r>
              <a:rPr lang="ru-RU" noProof="0"/>
              <a:t>31</a:t>
            </a:r>
          </a:p>
          <a:p>
            <a:pPr lvl="0" rtl="0"/>
            <a:endParaRPr lang="ru-RU" noProof="0"/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апреля</a:t>
            </a:r>
          </a:p>
          <a:p>
            <a:pPr lvl="0" rtl="0"/>
            <a:endParaRPr lang="ru-RU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ru-RU" noProof="0">
              <a:solidFill>
                <a:schemeClr val="tx1"/>
              </a:solidFill>
            </a:endParaRP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1/2 мая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апрель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7A4F383-0D4C-4B9E-810A-53B26AD50EDE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 апреля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мая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Надпись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28</a:t>
            </a:r>
            <a:endParaRPr lang="ru-RU" noProof="0"/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май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 июня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1713066-6C4C-4C6B-BDCC-5F13DAA9C7F8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ю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31 мая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июня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 июля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июнь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F2A9D69-48AE-46DC-9C52-DD29B12B6A61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ю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 июня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июля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31</a:t>
            </a:r>
            <a:r>
              <a:rPr lang="ru-RU" noProof="0"/>
              <a:t>/1 августа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июль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201B358-141F-4502-B81B-BA54FBFC7259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вгу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26 июля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августа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август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 сентября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04AD972-C18F-4733-B0C9-ECCFF4D21968}" type="datetime1">
              <a:rPr lang="ru-RU" noProof="0" smtClean="0"/>
              <a:t>27.11.2020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ослойка_справа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85" name="прослойка_слева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3618" name="Группа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Прямая соединительная линия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Прямая соединительная линия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Прямая соединительная линия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Прямая соединительная линия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Прямая соединительная линия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Прямая соединительная линия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Прямая соединительная линия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Группа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Прямая соединительная линия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Прямая соединительная линия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Прямая соединительная линия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Прямая соединительная линия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Прямая соединительная линия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Прямая соединительная линия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Прямая соединительная линия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Группа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Прямая соединительная линия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Прямая соединительная линия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Прямая соединительная линия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Прямая соединительная линия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Прямая соединительная линия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Прямая соединительная линия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Прямая соединительная линия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Группа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Прямая соединительная линия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Прямая соединительная линия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Прямая соединительная линия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Прямая соединительная линия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Прямая соединительная линия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Прямая соединительная линия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Прямая соединительная линия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Группа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Прямая соединительная линия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Прямая соединительная линия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Прямая соединительная линия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Прямая соединительная линия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Прямая соединительная линия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Прямая соединительная линия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Прямая соединительная линия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Группа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Прямая соединительная линия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Прямая соединительная линия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Прямая соединительная линия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Прямая соединительная линия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Прямая соединительная линия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Прямая соединительная линия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Прямая соединительная линия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Группа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Прямая соединительная линия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Прямая соединительная линия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Прямая соединительная линия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Прямая соединительная линия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Прямая соединительная линия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Прямая соединительная линия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Прямая соединительная линия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Группа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Прямая соединительная линия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Прямая соединительная линия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Прямая соединительная линия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Прямая соединительная линия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Прямая соединительная линия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Овал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061" name="Рисунок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Овал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48" name="Рисунок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Надпись 1841"/>
          <p:cNvSpPr txBox="1"/>
          <p:nvPr/>
        </p:nvSpPr>
        <p:spPr>
          <a:xfrm>
            <a:off x="446279" y="895350"/>
            <a:ext cx="1275121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ПОНЕДЕЛЬНИК</a:t>
            </a:r>
          </a:p>
        </p:txBody>
      </p:sp>
      <p:sp>
        <p:nvSpPr>
          <p:cNvPr id="1843" name="Надпись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ВТОРНИК</a:t>
            </a:r>
          </a:p>
        </p:txBody>
      </p:sp>
      <p:sp>
        <p:nvSpPr>
          <p:cNvPr id="1844" name="Надпись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СРЕДА</a:t>
            </a:r>
          </a:p>
        </p:txBody>
      </p:sp>
      <p:sp>
        <p:nvSpPr>
          <p:cNvPr id="1845" name="Надпись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ЧЕТВЕРГ</a:t>
            </a:r>
          </a:p>
        </p:txBody>
      </p:sp>
      <p:sp>
        <p:nvSpPr>
          <p:cNvPr id="1846" name="Надпись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ПЯТНИЦА</a:t>
            </a:r>
          </a:p>
        </p:txBody>
      </p:sp>
      <p:sp>
        <p:nvSpPr>
          <p:cNvPr id="1847" name="Надпись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СБ/ВС</a:t>
            </a:r>
          </a:p>
        </p:txBody>
      </p:sp>
      <p:sp>
        <p:nvSpPr>
          <p:cNvPr id="49" name="Надпись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ru-RU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8D37428-3B0C-4D46-974F-7AF707798395}" type="datetime1">
              <a:rPr lang="ru-RU" noProof="0" smtClean="0"/>
              <a:t>27.11.2020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 dirty="0"/>
          </a:p>
        </p:txBody>
      </p:sp>
      <p:sp>
        <p:nvSpPr>
          <p:cNvPr id="86" name="Пояснительный текст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Примечание: </a:t>
            </a:r>
          </a:p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Этот шаблон можно распечатать, чтобы использовать в качестве настенного календаря. Кроме того, вы можете скопировать слайд для любого месяца и добавить его в собственную презентацию.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Текст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8" name="Текст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4" name="Текст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1" name="Текст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7" name="Текст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3" name="Текст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3" name="Текст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9" name="Текст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5" name="Текст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4" name="Текст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0" name="Текст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6" name="Текст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5" name="Текст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1" name="Текст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7" name="Текст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6" name="Текст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2" name="Текст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екст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3" name="Текст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9" name="Текст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5" name="Текст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1" name="Текст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7" name="Текст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6" name="Текст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2" name="Текст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8" name="Текст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4" name="Текст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0" name="Текст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6" name="Текст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8" name="Текст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4" name="Текст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0" name="Текст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6" name="Текст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2" name="Текст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8" name="Текст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9" name="Текст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5" name="Текст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1" name="Текст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7" name="Текст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3" name="Текст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9" name="Текст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0" name="Текст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6" name="Текст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8" name="Текст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4" name="Текст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0" name="Текст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1" name="Текст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7" name="Текст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3" name="Текст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9" name="Текст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5" name="Текст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1" name="Текст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екст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3" name="Текст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9" name="Текст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5" name="Текст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1" name="Текст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7" name="Текст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6" name="Текст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2" name="Текст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8" name="Текст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4" name="Текст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0" name="Текст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6" name="Текст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8" name="Текст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4" name="Текст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0" name="Текст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6" name="Текст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2" name="Текст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8" name="Текст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9" name="Текст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5" name="Текст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1" name="Текст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7" name="Текст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3" name="Текст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9" name="Текст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0" name="Текст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6" name="Текст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8" name="Текст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4" name="Текст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0" name="Текст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1" name="Текст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7" name="Текст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3" name="Текст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9" name="Текст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5" name="Текст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1" name="Текст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Календарь на 2021 год с двумя кольцами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1.xml><?xml version="1.0" encoding="utf-8"?>
<a:theme xmlns:a="http://schemas.openxmlformats.org/drawingml/2006/main" name="Тема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Тема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TM16401331</ap:Template>
  <ap:TotalTime>0</ap:TotalTime>
  <ap:Words>12</ap:Words>
  <ap:PresentationFormat>On-screen Show (4:3)</ap:PresentationFormat>
  <ap:Paragraphs>12</ap:Paragraphs>
  <ap:Slides>12</ap:Slides>
  <ap:Notes>12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Календарь на 2021 год с двумя кольцами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2020-07-15T06:15:37Z</dcterms:created>
  <dcterms:modified xsi:type="dcterms:W3CDTF">2020-11-27T07:53:04Z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