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53" autoAdjust="0"/>
  </p:normalViewPr>
  <p:slideViewPr>
    <p:cSldViewPr>
      <p:cViewPr varScale="1">
        <p:scale>
          <a:sx n="83" d="100"/>
          <a:sy n="83" d="100"/>
        </p:scale>
        <p:origin x="-18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FEFCD-AE99-40CE-A521-BACA3F50F0B8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92317-97B8-4126-9A36-29C9E7C7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4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9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1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8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8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3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2691994146_da99989fb6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800600" y="838200"/>
            <a:ext cx="4650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9000" b="1" i="0">
                <a:latin typeface="Tw Cen MT"/>
                <a:ea typeface="+mn-ea"/>
                <a:cs typeface="Arial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44958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90000"/>
              </a:lnSpc>
              <a:buNone/>
            </a:pPr>
            <a:r>
              <a:rPr lang="ru-RU" sz="4000" b="1" i="0">
                <a:solidFill>
                  <a:schemeClr val="bg1"/>
                </a:solidFill>
                <a:latin typeface="Tw Cen MT"/>
                <a:ea typeface="+mn-ea"/>
                <a:cs typeface="Arial"/>
              </a:rPr>
              <a:t>Время для</a:t>
            </a:r>
            <a:br>
              <a:rPr lang="ru-RU" sz="4000" b="1" i="0">
                <a:solidFill>
                  <a:schemeClr val="bg1"/>
                </a:solidFill>
                <a:latin typeface="Tw Cen MT"/>
                <a:ea typeface="+mn-ea"/>
                <a:cs typeface="Arial"/>
              </a:rPr>
            </a:br>
            <a:r>
              <a:rPr lang="ru-RU" sz="4000" b="1" i="0">
                <a:solidFill>
                  <a:schemeClr val="bg1"/>
                </a:solidFill>
                <a:latin typeface="Tw Cen MT"/>
                <a:ea typeface="+mn-ea"/>
                <a:cs typeface="Arial"/>
              </a:rPr>
              <a:t>небольшого перерыва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9000" b="1" i="0">
                <a:latin typeface="Tw Cen MT"/>
                <a:ea typeface="+mn-ea"/>
                <a:cs typeface="Arial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9000" b="1" i="0">
                <a:latin typeface="Tw Cen MT"/>
                <a:ea typeface="+mn-ea"/>
                <a:cs typeface="Arial"/>
              </a:rPr>
              <a:t>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9000" b="1" i="0">
                <a:latin typeface="Tw Cen MT"/>
                <a:ea typeface="+mn-ea"/>
                <a:cs typeface="Arial"/>
              </a:rPr>
              <a:t>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9000" b="1" i="0">
                <a:latin typeface="Tw Cen MT"/>
                <a:ea typeface="+mn-ea"/>
                <a:cs typeface="Arial"/>
              </a:rPr>
              <a:t>07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9000" b="1" i="0">
                <a:latin typeface="Tw Cen MT"/>
                <a:ea typeface="+mn-ea"/>
                <a:cs typeface="Arial"/>
              </a:rPr>
              <a:t>06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9000" b="1" i="0">
                <a:latin typeface="Tw Cen MT"/>
                <a:ea typeface="+mn-ea"/>
                <a:cs typeface="Arial"/>
              </a:rPr>
              <a:t>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9000" b="1" i="0">
                <a:latin typeface="Tw Cen MT"/>
                <a:ea typeface="+mn-ea"/>
                <a:cs typeface="Arial"/>
              </a:rPr>
              <a:t>04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9000" b="1" i="0">
                <a:latin typeface="Tw Cen MT"/>
                <a:ea typeface="+mn-ea"/>
                <a:cs typeface="Arial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9000" b="1" i="0">
                <a:latin typeface="Tw Cen MT"/>
                <a:ea typeface="+mn-ea"/>
                <a:cs typeface="Arial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9000" b="1" i="0">
                <a:latin typeface="Tw Cen MT"/>
                <a:ea typeface="+mn-ea"/>
                <a:cs typeface="Arial"/>
              </a:rPr>
              <a:t>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ru-RU" sz="9000" b="1" i="0">
                <a:latin typeface="Tw Cen MT"/>
                <a:ea typeface="+mn-ea"/>
                <a:cs typeface="Arial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theme/theme1.xml><?xml version="1.0" encoding="utf-8"?>
<a:theme xmlns:a="http://schemas.openxmlformats.org/drawingml/2006/main" name="Animated_text_countd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PExecutable xmlns="9d035d7d-02e5-4a00-8b62-9a556aabc7b5" xsi:nil="true"/>
    <SubmitterId xmlns="9d035d7d-02e5-4a00-8b62-9a556aabc7b5" xsi:nil="true"/>
    <DirectSourceMarket xmlns="9d035d7d-02e5-4a00-8b62-9a556aabc7b5">english</DirectSourceMarket>
    <ThumbnailAssetId xmlns="9d035d7d-02e5-4a00-8b62-9a556aabc7b5" xsi:nil="true"/>
    <AssetType xmlns="9d035d7d-02e5-4a00-8b62-9a556aabc7b5">TP</AssetType>
    <BugNumber xmlns="9d035d7d-02e5-4a00-8b62-9a556aabc7b5">1054</BugNumber>
    <Milestone xmlns="9d035d7d-02e5-4a00-8b62-9a556aabc7b5" xsi:nil="true"/>
    <OriginAsset xmlns="9d035d7d-02e5-4a00-8b62-9a556aabc7b5" xsi:nil="true"/>
    <TPComponent xmlns="9d035d7d-02e5-4a00-8b62-9a556aabc7b5" xsi:nil="true"/>
    <AssetId xmlns="9d035d7d-02e5-4a00-8b62-9a556aabc7b5">TP102421323</AssetId>
    <TPFriendlyName xmlns="9d035d7d-02e5-4a00-8b62-9a556aabc7b5" xsi:nil="true"/>
    <SourceTitle xmlns="9d035d7d-02e5-4a00-8b62-9a556aabc7b5" xsi:nil="true"/>
    <TPApplication xmlns="9d035d7d-02e5-4a00-8b62-9a556aabc7b5" xsi:nil="true"/>
    <TPLaunchHelpLink xmlns="9d035d7d-02e5-4a00-8b62-9a556aabc7b5" xsi:nil="true"/>
    <OpenTemplate xmlns="9d035d7d-02e5-4a00-8b62-9a556aabc7b5">true</OpenTemplate>
    <CrawlForDependencies xmlns="9d035d7d-02e5-4a00-8b62-9a556aabc7b5">false</CrawlForDependencies>
    <ParentAssetId xmlns="9d035d7d-02e5-4a00-8b62-9a556aabc7b5" xsi:nil="true"/>
    <TrustLevel xmlns="9d035d7d-02e5-4a00-8b62-9a556aabc7b5">1 Microsoft Managed Content</TrustLevel>
    <PublishStatusLookup xmlns="9d035d7d-02e5-4a00-8b62-9a556aabc7b5">
      <Value>360333</Value>
      <Value>391737</Value>
    </PublishStatusLookup>
    <LocLastLocAttemptVersionLookup xmlns="9d035d7d-02e5-4a00-8b62-9a556aabc7b5">158027</LocLastLocAttemptVersionLookup>
    <TemplateTemplateType xmlns="9d035d7d-02e5-4a00-8b62-9a556aabc7b5">PowerPoint Presentation Template</TemplateTemplateType>
    <IsSearchable xmlns="9d035d7d-02e5-4a00-8b62-9a556aabc7b5">true</IsSearchable>
    <TPNamespace xmlns="9d035d7d-02e5-4a00-8b62-9a556aabc7b5" xsi:nil="true"/>
    <Markets xmlns="9d035d7d-02e5-4a00-8b62-9a556aabc7b5"/>
    <OriginalSourceMarket xmlns="9d035d7d-02e5-4a00-8b62-9a556aabc7b5">english</OriginalSourceMarket>
    <APDescription xmlns="9d035d7d-02e5-4a00-8b62-9a556aabc7b5">This professionally-designed template includes a timer over a waterfall background. Complete instructions for reproducing this slide are included in the Notes pane.
</APDescription>
    <TPInstallLocation xmlns="9d035d7d-02e5-4a00-8b62-9a556aabc7b5" xsi:nil="true"/>
    <TPAppVersion xmlns="9d035d7d-02e5-4a00-8b62-9a556aabc7b5" xsi:nil="true"/>
    <TPCommandLine xmlns="9d035d7d-02e5-4a00-8b62-9a556aabc7b5" xsi:nil="true"/>
    <APAuthor xmlns="9d035d7d-02e5-4a00-8b62-9a556aabc7b5">
      <UserInfo>
        <DisplayName/>
        <AccountId>1073741823</AccountId>
        <AccountType/>
      </UserInfo>
    </APAuthor>
    <EditorialStatus xmlns="9d035d7d-02e5-4a00-8b62-9a556aabc7b5" xsi:nil="true"/>
    <PublishTargets xmlns="9d035d7d-02e5-4a00-8b62-9a556aabc7b5">OfficeOnline</PublishTargets>
    <TPLaunchHelpLinkType xmlns="9d035d7d-02e5-4a00-8b62-9a556aabc7b5">Template</TPLaunchHelpLinkType>
    <OriginalRelease xmlns="9d035d7d-02e5-4a00-8b62-9a556aabc7b5" xsi:nil="true"/>
    <FriendlyTitle xmlns="9d035d7d-02e5-4a00-8b62-9a556aabc7b5" xsi:nil="true"/>
    <TPClientViewer xmlns="9d035d7d-02e5-4a00-8b62-9a556aabc7b5" xsi:nil="true"/>
    <CSXHash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 xsi:nil="true"/>
    <TemplateStatus xmlns="9d035d7d-02e5-4a00-8b62-9a556aabc7b5" xsi:nil="true"/>
    <Downloads xmlns="9d035d7d-02e5-4a00-8b62-9a556aabc7b5">0</Downloads>
    <ApprovalStatus xmlns="9d035d7d-02e5-4a00-8b62-9a556aabc7b5">InProgress</ApprovalStatus>
    <BlockPublish xmlns="9d035d7d-02e5-4a00-8b62-9a556aabc7b5">false</BlockPublish>
    <EditorialTags xmlns="9d035d7d-02e5-4a00-8b62-9a556aabc7b5" xsi:nil="true"/>
    <InternalTagsTaxHTField0 xmlns="9d035d7d-02e5-4a00-8b62-9a556aabc7b5">
      <Terms xmlns="http://schemas.microsoft.com/office/infopath/2007/PartnerControls"/>
    </InternalTagsTaxHTField0>
    <MarketSpecific xmlns="9d035d7d-02e5-4a00-8b62-9a556aabc7b5">false</MarketSpecific>
    <LocComments xmlns="9d035d7d-02e5-4a00-8b62-9a556aabc7b5" xsi:nil="true"/>
    <VoteCount xmlns="9d035d7d-02e5-4a00-8b62-9a556aabc7b5" xsi:nil="true"/>
    <HandoffToMSDN xmlns="9d035d7d-02e5-4a00-8b62-9a556aabc7b5" xsi:nil="true"/>
    <IntlLangReview xmlns="9d035d7d-02e5-4a00-8b62-9a556aabc7b5">false</IntlLangReview>
    <NumericId xmlns="9d035d7d-02e5-4a00-8b62-9a556aabc7b5" xsi:nil="true"/>
    <OOCacheId xmlns="9d035d7d-02e5-4a00-8b62-9a556aabc7b5" xsi:nil="true"/>
    <ClipArtFilename xmlns="9d035d7d-02e5-4a00-8b62-9a556aabc7b5" xsi:nil="true"/>
    <LastHandOff xmlns="9d035d7d-02e5-4a00-8b62-9a556aabc7b5" xsi:nil="true"/>
    <Providers xmlns="9d035d7d-02e5-4a00-8b62-9a556aabc7b5" xsi:nil="true"/>
    <UALocComments xmlns="9d035d7d-02e5-4a00-8b62-9a556aabc7b5" xsi:nil="true"/>
    <CampaignTagsTaxHTField0 xmlns="9d035d7d-02e5-4a00-8b62-9a556aabc7b5">
      <Terms xmlns="http://schemas.microsoft.com/office/infopath/2007/PartnerControls"/>
    </CampaignTagsTaxHTField0>
    <DSATActionTaken xmlns="9d035d7d-02e5-4a00-8b62-9a556aabc7b5" xsi:nil="true"/>
    <PolicheckWords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UALocRecommendation xmlns="9d035d7d-02e5-4a00-8b62-9a556aabc7b5">Localize</UALocRecommendation>
    <APEditor xmlns="9d035d7d-02e5-4a00-8b62-9a556aabc7b5">
      <UserInfo>
        <DisplayName/>
        <AccountId xsi:nil="true"/>
        <AccountType/>
      </UserInfo>
    </APEditor>
    <PrimaryImageGen xmlns="9d035d7d-02e5-4a00-8b62-9a556aabc7b5">false</PrimaryImageGen>
    <Manager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BusinessGroup xmlns="9d035d7d-02e5-4a00-8b62-9a556aabc7b5" xsi:nil="true"/>
    <RecommendationsModifier xmlns="9d035d7d-02e5-4a00-8b62-9a556aabc7b5" xsi:nil="true"/>
    <Component xmlns="91e8d559-4d54-460d-ba58-5d5027f88b4d" xsi:nil="true"/>
    <AcquiredFrom xmlns="9d035d7d-02e5-4a00-8b62-9a556aabc7b5">Internal MS</AcquiredFrom>
    <CSXSubmissionMarket xmlns="9d035d7d-02e5-4a00-8b62-9a556aabc7b5" xsi:nil="true"/>
    <ArtSampleDocs xmlns="9d035d7d-02e5-4a00-8b62-9a556aabc7b5" xsi:nil="true"/>
    <IntlLangReviewDate xmlns="9d035d7d-02e5-4a00-8b62-9a556aabc7b5" xsi:nil="true"/>
    <AverageRating xmlns="9d035d7d-02e5-4a00-8b62-9a556aabc7b5" xsi:nil="true"/>
    <AssetStart xmlns="9d035d7d-02e5-4a00-8b62-9a556aabc7b5">2012-01-12T12:21:30+00:00</AssetStart>
    <LastModifiedDateTime xmlns="9d035d7d-02e5-4a00-8b62-9a556aabc7b5" xsi:nil="true"/>
    <LegacyData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TimesCloned xmlns="9d035d7d-02e5-4a00-8b62-9a556aabc7b5" xsi:nil="true"/>
    <ContentItem xmlns="9d035d7d-02e5-4a00-8b62-9a556aabc7b5" xsi:nil="true"/>
    <UACurrentWords xmlns="9d035d7d-02e5-4a00-8b62-9a556aabc7b5" xsi:nil="true"/>
    <AssetExpire xmlns="9d035d7d-02e5-4a00-8b62-9a556aabc7b5">2035-01-01T00:00:00+00:00</AssetExpire>
    <MachineTranslated xmlns="9d035d7d-02e5-4a00-8b62-9a556aabc7b5">false</MachineTranslated>
    <OutputCachingOn xmlns="9d035d7d-02e5-4a00-8b62-9a556aabc7b5">false</OutputCachingOn>
    <PlannedPubDate xmlns="9d035d7d-02e5-4a00-8b62-9a556aabc7b5" xsi:nil="true"/>
    <Description0 xmlns="91e8d559-4d54-460d-ba58-5d5027f88b4d" xsi:nil="true"/>
    <CSXUpdate xmlns="9d035d7d-02e5-4a00-8b62-9a556aabc7b5">false</CSXUpdate>
    <FeatureTagsTaxHTField0 xmlns="9d035d7d-02e5-4a00-8b62-9a556aabc7b5">
      <Terms xmlns="http://schemas.microsoft.com/office/infopath/2007/PartnerControls"/>
    </FeatureTagsTaxHTField0>
    <IntlLangReviewer xmlns="9d035d7d-02e5-4a00-8b62-9a556aabc7b5" xsi:nil="true"/>
    <IntlLocPriority xmlns="9d035d7d-02e5-4a00-8b62-9a556aabc7b5" xsi:nil="true"/>
    <CSXSubmissionDate xmlns="9d035d7d-02e5-4a00-8b62-9a556aabc7b5" xsi:nil="true"/>
    <LocMarketGroupTiers2 xmlns="9d035d7d-02e5-4a00-8b62-9a556aabc7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C8C3DF-4591-46B2-86C9-5F25B521EE5F}"/>
</file>

<file path=customXml/itemProps2.xml><?xml version="1.0" encoding="utf-8"?>
<ds:datastoreItem xmlns:ds="http://schemas.openxmlformats.org/officeDocument/2006/customXml" ds:itemID="{B4A1D9D8-7DF7-4D01-8BA0-6324D67D2A36}"/>
</file>

<file path=customXml/itemProps3.xml><?xml version="1.0" encoding="utf-8"?>
<ds:datastoreItem xmlns:ds="http://schemas.openxmlformats.org/officeDocument/2006/customXml" ds:itemID="{B45EC1CD-A5D4-4BDE-B9EE-E77652FA54DC}"/>
</file>

<file path=docProps/app.xml><?xml version="1.0" encoding="utf-8"?>
<Properties xmlns="http://schemas.openxmlformats.org/officeDocument/2006/extended-properties" xmlns:vt="http://schemas.openxmlformats.org/officeDocument/2006/docPropsVTypes">
  <Template>Animated_text_countdown</Template>
  <TotalTime>0</TotalTime>
  <Words>14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Animated_text_countdown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2012-01-11T11:53:15Z</dcterms:created>
  <dcterms:modified xsi:type="dcterms:W3CDTF">2012-01-11T11:53:15Z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