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F671-0680-4C0A-8B70-836891040FB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16FC3-9356-41F0-88B9-2CA6D97FB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4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834264-4F7E-4DC2-B432-CBBE23DE57F1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Полилиния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Полилиния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Полилиния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Полилиния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Полилиния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Полилиния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185952-D37D-43CD-BE9B-E573F55E4B2D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E5CA1-DBB5-4C37-9E55-05B3F27E4FA0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адпись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5" name="Надпись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E78811-E19C-45A9-BCE3-2545FF774C89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2858CC-888B-4D58-8FA0-FC3A516AEB3D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адпись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5" name="Надпись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C0429-869B-4089-98D0-604336F7B515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E1E9C9-EED2-430D-816F-BE327DBDE5D8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C7EE8-4110-4833-8918-3A285676061D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8EA16C-34A2-42F5-9BEF-0ED63FD304BB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08FFF4-658C-43C8-9A48-7A9A3DC55EA6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34845-2F94-4E5F-B27D-2CAEF5C74075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076B8C-0E3A-4943-B6B2-3965318196A0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C9387C-F106-48C8-85A0-BA69CCB99E90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EE88F6-CCC4-45D1-8500-02474DB59E21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B7E4AE-E34E-4D34-9BFD-82011694AC99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54DB45-9620-46AB-9069-F52B25030407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4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BA904-38CA-42F7-BB82-FB1C423A40A2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Полилиния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Полилиния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Полилиния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Полилиния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Полилиния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Полилиния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A26843CE-94BC-45A2-A8AF-715A61D178A7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3</ap:TotalTime>
  <ap:Words>0</ap:Words>
  <ap:PresentationFormat>Широкоэкранный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Параллакс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2021-08-23T06:38:18Z</dcterms:modified>
</cp:coreProperties>
</file>