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9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00B5A-358A-47F5-B465-A42F310DD08C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22CA3-041B-416A-8566-EA822207D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2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492B49-4988-4CE3-A9E3-27A5B548B86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54FFA6-A51C-434D-9431-BDB97207FF2C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BDF86C-E697-4A40-8542-DB7C404241C2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EE2E0-DD5E-4A0A-9757-5B967E00FBE4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Надпись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8000" noProof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</a:t>
            </a:r>
          </a:p>
        </p:txBody>
      </p:sp>
      <p:sp>
        <p:nvSpPr>
          <p:cNvPr id="13" name="Надпись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7E8F6E-39E2-4E9E-87BB-18E911109522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ойной столб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636B2F-988F-4285-A82B-79369F193D48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Рисунок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Рисунок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7AAA15-AB04-4292-AA76-883473EB0E77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B1A66E-5C01-484F-B4F7-B353755E7099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318F0B-F604-45F5-8590-B7B2BF7C964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DEF5C9-1064-4E78-B510-42C3CAEA6D13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5B8F9E-EF5E-4D95-A510-8C17898A0CCB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F192A-C5B8-460B-A1CE-90EEC1837B80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Рисунок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0C0AE-195F-4456-873E-7CC045458976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C6A01D-D080-42C5-88C2-9A7E6FF9C32F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3B4341-7EEC-4782-8403-2CE00D6DEEB4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551BE-3382-4AD8-A527-0E34A7832861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4548CE-951E-4CF2-87C2-442CA5FC846C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50CA2490-3375-42C3-9C19-D54C2FF3C59C}" type="datetime1">
              <a:rPr lang="ru-RU" noProof="0" smtClean="0"/>
              <a:t>23.08.2021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Сланец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6</ap:TotalTime>
  <ap:Words>0</ap:Words>
  <ap:PresentationFormat>Широкоэкранный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5">
      <vt:lpstr>Calibri</vt:lpstr>
      <vt:lpstr>Times New Roman</vt:lpstr>
      <vt:lpstr>Wingdings 2</vt:lpstr>
      <vt:lpstr>Сланец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2021-08-23T06:52:17Z</dcterms:modified>
</cp:coreProperties>
</file>