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4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ED2EB-D1DC-4D31-92C0-CA06E108F2A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0BD0-233A-496F-B457-83D715282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8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4E08F93-A911-4852-8185-B4AD91DD5AC6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rtlCol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D405E91-080B-4441-BA62-A6A49FE629CB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/>
              <a:t>Образец подзаголовка</a:t>
            </a:r>
            <a:endParaRPr kumimoji="0" lang="ru-R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A2EA0C3-D7B2-48E6-93FA-02B7BC626F96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0120F0F-AEE5-40AA-8F2A-514C823E177F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rtlCol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600200" y="2507786"/>
            <a:ext cx="7086600" cy="1509712"/>
          </a:xfrm>
        </p:spPr>
        <p:txBody>
          <a:bodyPr rtlCol="0"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BC0EB24-1531-4F49-8758-F73EA3BE3A4B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4F57D1C-33F4-47FC-AEBA-5215BC5F93FD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2"/>
            <a:ext cx="4040188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535112"/>
            <a:ext cx="4041775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4040188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4645025" y="2362200"/>
            <a:ext cx="4041775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D429A68-2EE7-4F64-807A-6B38334CB22E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2907D2E-2CFE-414A-BFA3-9CEF12096C9A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3015338-134D-4A63-B5B4-43F3421CF3A8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rtlCol="0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2" hasCustomPrompt="1"/>
          </p:nvPr>
        </p:nvSpPr>
        <p:spPr>
          <a:xfrm>
            <a:off x="457200" y="1524000"/>
            <a:ext cx="3008313" cy="4602163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 hasCustomPrompt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089504D-505E-4A11-AA83-13F70544D71E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rtlCol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lang="ru-RU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Щелкните значок, чтобы добавить фото</a:t>
            </a:r>
            <a:endParaRPr kumimoji="0" lang="ru-RU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rtlCol="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86C131D-93D1-4257-A729-70D99B6184C9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3E05E750-57D5-4BD3-A7C9-CC6563C40041}" type="datetime1">
              <a:rPr lang="ru-RU" noProof="0" smtClean="0"/>
              <a:t>23.08.2021</a:t>
            </a:fld>
            <a:endParaRPr lang="ru-RU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endParaRPr kumimoji="0" lang="ru-RU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rtlCol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fld id="{69E29E33-B620-47F9-BB04-8846C2A5AFCC}" type="slidenum">
              <a:rPr kumimoji="0" lang="ru-RU" noProof="0" smtClean="0"/>
              <a:pPr eaLnBrk="1" latinLnBrk="0" hangingPunct="1"/>
              <a:t>‹#›</a:t>
            </a:fld>
            <a:endParaRPr kumimoji="0" lang="ru-RU" noProof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panose="020B0604020202020204" pitchFamily="34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Апекс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Apex</ap:Template>
  <ap:TotalTime>8</ap:TotalTime>
  <ap:Words>0</ap:Words>
  <ap:PresentationFormat>Экран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ap:HeadingPairs>
  <ap:TitlesOfParts>
    <vt:vector baseType="lpstr" size="8">
      <vt:lpstr>Arial</vt:lpstr>
      <vt:lpstr>Calibri</vt:lpstr>
      <vt:lpstr>Times New Roman</vt:lpstr>
      <vt:lpstr>Wingdings</vt:lpstr>
      <vt:lpstr>Wingdings 2</vt:lpstr>
      <vt:lpstr>Wingdings 3</vt:lpstr>
      <vt:lpstr>Апекс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2014-09-16T21:28:23Z</dcterms:created>
  <dcterms:modified xsi:type="dcterms:W3CDTF">2021-08-23T06:04:07Z</dcterms:modified>
</cp:coreProperties>
</file>