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2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B665B0-E8D6-4709-BC2E-4FA06BB4E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B61354-411E-4F90-A23E-DE9F13E61B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0AAF-C149-4D09-8AE4-F0B9CBC2FC3E}" type="datetime1">
              <a:rPr lang="ru-RU" smtClean="0"/>
              <a:t>16.08.2021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290BA0-2F26-49B4-9F8A-D0A50A67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4126E4-838B-4D94-9ED0-45F64A2543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DA48-F54A-4BDE-8D4A-54A08638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538C0-3BC4-41E8-9777-897D0C01297B}" type="datetime1">
              <a:rPr lang="ru-RU" smtClean="0"/>
              <a:pPr/>
              <a:t>16.08.2021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5AB4-1BD4-4D83-A12E-E63AD9B9D5C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222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5AB4-1BD4-4D83-A12E-E63AD9B9D5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24076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A2729-BE80-417A-AAA2-758AEF45EC28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8" name="Рисунок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80188586-A9B1-4A86-A4E2-D7A52904DCA2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8716A-449B-47E8-BF86-D6FC807B85FB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67040B-6D1E-44AB-A147-01C5196B6B0C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9" name="Рисунок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D6687-7FE7-4432-AE02-72C16E92E039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7" name="Рисунок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 rtl="0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8" name="Рисунок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0669E0-E461-4D20-A89D-2605272A9AA1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9" name="Рисунок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 rtl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 rtl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6E241C-AF67-4D2A-8969-170DB5F77B24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C6264-2A67-422B-9188-2AC10C62D31B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7" name="Рисунок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80EEF-4B02-408F-9994-A70AB5968346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231E5-69F3-453B-B221-E326A7D7E2A6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01FD0-EF5C-4B01-A5EC-C9AB828C9D77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8ECAA6E-5844-4DED-B201-E6FF8CE14C7D}" type="datetime1">
              <a:rPr lang="ru-RU" noProof="0" smtClean="0"/>
              <a:t>16.08.2021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Кутюр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3</ap:TotalTime>
  <ap:Words>1</ap:Words>
  <ap:PresentationFormat>Экран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Constantia</vt:lpstr>
      <vt:lpstr>Wingdings</vt:lpstr>
      <vt:lpstr>Кутюр</vt:lpstr>
      <vt:lpstr>Презентация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2021-08-16T03:27:59Z</dcterms:modified>
</cp:coreProperties>
</file>