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86F90C9-7148-407F-99C2-869135E6FF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659BFEB-724F-4AE8-A9F9-EB3DC1D6EA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426B4-7B30-46C4-99C6-A3B0B6DD4A06}" type="datetime1">
              <a:rPr lang="ru-RU" smtClean="0"/>
              <a:t>16.08.2021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F580C2-38B6-472C-8C3E-0AC4ED602D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340981-C97D-4F8A-8F74-805C271DF6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AC118-1D6E-4049-9BBF-278F5C6C2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723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E12A0-4037-4E8B-AE5F-3A0F88577F10}" type="datetime1">
              <a:rPr lang="ru-RU" smtClean="0"/>
              <a:pPr/>
              <a:t>16.08.2021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E10E7-3B14-417B-9A83-CAB6C344B60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6729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E10E7-3B14-417B-9A83-CAB6C344B6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52516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16BD67-8A86-4D62-AB49-5C9202F72ACB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43055C-D9AE-4179-AAF3-81E2556FC6EB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 rtlCol="0"/>
          <a:lstStyle>
            <a:lvl1pPr algn="ctr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09AD4D-4518-4C21-BA53-8B16B67A1B86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382D98-9343-4165-A9FE-EF6E454FEFFE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rtlCol="0" anchor="t"/>
          <a:lstStyle>
            <a:lvl1pPr algn="l">
              <a:defRPr sz="3200" b="0" i="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rtlCol="0" anchor="b">
            <a:normAutofit/>
          </a:bodyPr>
          <a:lstStyle>
            <a:lvl1pPr marL="0" indent="0" rtl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2B891-D28F-4DDF-94D2-A2BF24B6680F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523C92-45F4-4C30-810D-4886C1BA6969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 rtlCol="0"/>
          <a:lstStyle>
            <a:lvl1pPr rtl="0">
              <a:defRPr/>
            </a:lvl1pPr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 rtlCol="0"/>
          <a:lstStyle>
            <a:lvl1pPr rtl="0">
              <a:defRPr/>
            </a:lvl1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DBDF65-08D8-41B0-BA90-62BF02B91616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 rtlCol="0"/>
          <a:lstStyle>
            <a:lvl1pPr rtl="0">
              <a:defRPr/>
            </a:lvl1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 rtlCol="0"/>
          <a:lstStyle>
            <a:lvl1pPr rtl="0">
              <a:defRPr/>
            </a:lvl1pPr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 rtl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 rtl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3B9FA4-6983-4A43-9139-740609B13CBC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33AB51-C585-48A7-B679-3712CEFC45A7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FDA38E-C4A9-4BC1-9C12-21E17686AA96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 rtlCol="0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79D126-4A3B-4CB2-A7E1-D73210EE31DA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 rtlCol="0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E4C227-3FE4-47BD-9CA6-89074322D7A5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rtl="0"/>
            <a:fld id="{9FF6F1B8-9B5F-4E87-88CF-E98CADB5907C}" type="datetime1">
              <a:rPr lang="ru-RU" noProof="0" smtClean="0"/>
              <a:t>16.08.2021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rtl="0"/>
            <a:fld id="{38237106-F2ED-405E-BC33-CC3CF42620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2.xml><?xml version="1.0" encoding="utf-8"?>
<a:theme xmlns:a="http://schemas.openxmlformats.org/drawingml/2006/main" name="Горизонт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Horizon</ap:Template>
  <ap:TotalTime>4</ap:TotalTime>
  <ap:Words>1</ap:Words>
  <ap:PresentationFormat>Экран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ap:HeadingPairs>
  <ap:TitlesOfParts>
    <vt:vector baseType="lpstr" size="5">
      <vt:lpstr>Arial</vt:lpstr>
      <vt:lpstr>Arial Narrow</vt:lpstr>
      <vt:lpstr>Calibri</vt:lpstr>
      <vt:lpstr>Горизонт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2014-09-16T21:36:11Z</dcterms:created>
  <dcterms:modified xsi:type="dcterms:W3CDTF">2021-08-16T03:24:14Z</dcterms:modified>
</cp:coreProperties>
</file>