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4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68F8F-1AC4-4408-A235-0EE7EA8E5F86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FA2CC-4C8F-418C-862E-E3997F0181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685800"/>
            <a:ext cx="7239000" cy="3886200"/>
          </a:xfrm>
        </p:spPr>
        <p:txBody>
          <a:bodyPr vert="eaVert" rtlCol="0" anchor="t" anchorCtr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21FB0-AA6A-4A41-8E0D-982D98A530E2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 rtlCol="0">
            <a:noAutofit/>
          </a:bodyPr>
          <a:lstStyle>
            <a:lvl1pPr>
              <a:defRPr sz="80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096F56-E1E7-4937-84BC-11CAAEA5745C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7" name="Прямоугольник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2590800" y="685801"/>
            <a:ext cx="5715000" cy="4876800"/>
          </a:xfrm>
        </p:spPr>
        <p:txBody>
          <a:bodyPr vert="eaVert" rtlCol="0" anchor="t" anchorCtr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DD4605-CB78-4635-B5FC-E98C378C313E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607407-2BD3-4603-98C9-0378ED9E6A81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rtlCol="0" anchor="b" anchorCtr="0"/>
          <a:lstStyle>
            <a:lvl1pPr algn="l">
              <a:defRPr sz="5400" b="0" cap="all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762000" y="4953000"/>
            <a:ext cx="6858000" cy="914400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9B320E-58F6-4413-A3D2-67A33102F66D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8" name="Прямоугольник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7620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46482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AB8150-5CD0-430A-859D-2A80599E0F03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7589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7589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1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46451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8D145C-9FBE-42BD-B963-0908673157F0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E9B6BF-82BC-4789-962D-1A57A6794304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2D4B79-46C3-4006-A933-14712842174F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3710866" y="457200"/>
            <a:ext cx="4594934" cy="4114799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762001" y="457200"/>
            <a:ext cx="2673657" cy="4114800"/>
          </a:xfrm>
        </p:spPr>
        <p:txBody>
          <a:bodyPr rtlCol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030B33-09BB-4611-AF6D-10F4B185580F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50392" y="3505200"/>
            <a:ext cx="7391400" cy="804862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2E618D-7B84-40BD-ACD5-1B21CB82E376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rtl="0"/>
            <a:fld id="{499F255F-15FF-4354-95F5-ECB604113BD2}" type="datetime1">
              <a:rPr lang="ru-RU" noProof="0" smtClean="0"/>
              <a:t>11.08.2021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BFEBEB0A-9E3D-4B14-9782-E2AE3DA60D9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8" name="Прямоугольник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9" name="Прямоугольник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US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144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Газетная бумаг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Newsprint</ap:Template>
  <ap:TotalTime>3</ap:TotalTime>
  <ap:Words>1</ap:Words>
  <ap:PresentationFormat>Экран (4:3)</ap:PresentationFormat>
  <ap:Paragraphs>1</ap:Paragraphs>
  <ap:Slides>1</ap:Slides>
  <ap:Notes>0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Impact</vt:lpstr>
      <vt:lpstr>Times New Roman</vt:lpstr>
      <vt:lpstr>Газетная бумага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2014-09-16T21:37:25Z</dcterms:created>
  <dcterms:modified xsi:type="dcterms:W3CDTF">2021-08-11T03:11:38Z</dcterms:modified>
</cp:coreProperties>
</file>