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4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F1878-9C59-4128-B76B-574643296D0D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FB2EC-474D-46F1-B430-78BADA062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440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7FB2EC-474D-46F1-B430-78BADA06226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54618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53B60C9-E9C4-4EA8-A556-4F668F274F31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rtlCol="0"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rtlCol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Bookman Old Style" panose="02050604050505020204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/>
              <a:t>Образец подзаголовка</a:t>
            </a:r>
            <a:endParaRPr kumimoji="0" lang="ru-RU" noProof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>
            <a:lvl1pPr>
              <a:defRPr sz="1400"/>
            </a:lvl1pPr>
          </a:lstStyle>
          <a:p>
            <a:pPr rtl="0" eaLnBrk="1" latinLnBrk="0" hangingPunct="1"/>
            <a:fld id="{A8F7D824-0143-431E-ACF9-799E4C33A41A}" type="datetime1">
              <a:rPr lang="ru-RU" noProof="0" smtClean="0"/>
              <a:t>11.08.2021</a:t>
            </a:fld>
            <a:endParaRPr lang="ru-RU" sz="1600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886E11D-083A-4D27-8512-82DE93DC9398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8" name="Равнобедренный треугольник 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E353D1E-31AD-446A-AFF9-463C422B379A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8" name="Объект 7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rtlCol="0" anchor="t" anchorCtr="0"/>
          <a:lstStyle>
            <a:lvl1pPr algn="r">
              <a:buNone/>
              <a:defRPr sz="3200" b="0" cap="none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rtlCol="0"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/>
          <a:p>
            <a:pPr rtl="0" eaLnBrk="1" latinLnBrk="0" hangingPunct="1"/>
            <a:fld id="{287D0FC8-22EB-4B83-BF8E-9A3A9E8D4A31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1210D66-D7EF-4782-A2FF-F3811B8A2DE0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9" name="Объект 8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11" name="Объект 10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rtlCol="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51AACBA-CDF3-4C90-9778-2B57F36BD89B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11" name="Объект 10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13" name="Объект 12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E6946A8-B3EA-44FA-826F-28E66788C0CA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6" name="Равнобедренный треугольник 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79F82F1-3EA2-4AA8-9161-55762B318DAA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6" name="Равнобедренный треугольник 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rtlCol="0"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 rtlCol="0"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9EAA60E-430C-4B98-BBBF-3AFE4CDD6153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9" name="Равнобедренный треугольник 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12" name="Объект 11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rtlCol="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rtlCol="0"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  <a:endParaRPr kumimoji="0"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rtlCol="0"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79673FB-0F10-4968-8B8E-0CF8B017CA3E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9" name="Равнобедренный треугольник 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BD21655F-5E10-4152-8654-C3AEB8A1A778}" type="datetime1">
              <a:rPr lang="ru-RU" noProof="0" smtClean="0"/>
              <a:t>11.08.2021</a:t>
            </a:fld>
            <a:endParaRPr lang="ru-RU" sz="1400" noProof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ru-RU" sz="1400" noProof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rtl="0" eaLnBrk="1" latinLnBrk="0" hangingPunct="1"/>
            <a:fld id="{EA7C8D44-3667-46F6-9772-CC52308E2A7F}" type="slidenum">
              <a:rPr kumimoji="0" lang="ru-RU" noProof="0" smtClean="0"/>
              <a:pPr algn="l" eaLnBrk="1" latinLnBrk="0" hangingPunct="1"/>
              <a:t>‹#›</a:t>
            </a:fld>
            <a:endParaRPr kumimoji="0" lang="ru-RU" sz="1600" noProof="0">
              <a:solidFill>
                <a:schemeClr val="tx2"/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10" name="Равнобедренный треугольник 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Bookman Old Style" panose="02050604050505020204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834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Начальный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Origin</ap:Template>
  <ap:TotalTime>7</ap:TotalTime>
  <ap:Words>1</ap:Words>
  <ap:PresentationFormat>Экран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ap:HeadingPairs>
  <ap:TitlesOfParts>
    <vt:vector baseType="lpstr" size="6">
      <vt:lpstr>Bookman Old Style</vt:lpstr>
      <vt:lpstr>Calibri</vt:lpstr>
      <vt:lpstr>Wingdings</vt:lpstr>
      <vt:lpstr>Wingdings 3</vt:lpstr>
      <vt:lpstr>Начальный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2014-09-16T21:38:26Z</dcterms:created>
  <dcterms:modified xsi:type="dcterms:W3CDTF">2021-08-11T02:52:50Z</dcterms:modified>
</cp:coreProperties>
</file>