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64" y="12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28T10:01:48.071" v="35" actId="790"/>
      <pc:docMkLst>
        <pc:docMk/>
      </pc:docMkLst>
      <pc:sldChg chg="modSp mod modNotes">
        <pc:chgData name="Fake Test User" userId="SID-0" providerId="Test" clId="FakeClientId" dt="2021-07-28T10:01:29.477" v="31" actId="790"/>
        <pc:sldMkLst>
          <pc:docMk/>
          <pc:sldMk cId="871298991" sldId="256"/>
        </pc:sldMkLst>
        <pc:spChg chg="mod">
          <ac:chgData name="Fake Test User" userId="SID-0" providerId="Test" clId="FakeClientId" dt="2021-07-28T09:56:52.853" v="1" actId="790"/>
          <ac:spMkLst>
            <pc:docMk/>
            <pc:sldMk cId="871298991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9:56:52.853" v="1" actId="790"/>
          <ac:spMkLst>
            <pc:docMk/>
            <pc:sldMk cId="87129899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10:01:24.009" v="30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7-28T09:57:50.322" v="4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8T09:57:50.322" v="4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7-28T09:57:50.322" v="4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7-28T09:57:50.322" v="4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7-28T09:57:50.322" v="4" actId="790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7-28T09:58:06.243" v="5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8T09:58:06.243" v="5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9:58:06.243" v="5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09:58:06.243" v="5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8T09:58:06.243" v="5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8T09:58:06.243" v="5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8T09:58:06.243" v="5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9:58:20.775" v="7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8T09:58:20.775" v="7"/>
            <ac:spMkLst>
              <pc:docMk/>
              <pc:sldMasterMk cId="0" sldId="2147483660"/>
              <pc:sldLayoutMk cId="0" sldId="2147483662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9:58:18.993" v="6" actId="790"/>
            <ac:spMkLst>
              <pc:docMk/>
              <pc:sldMasterMk cId="0" sldId="2147483660"/>
              <pc:sldLayoutMk cId="0" sldId="2147483662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09:58:18.993" v="6" actId="790"/>
            <ac:spMkLst>
              <pc:docMk/>
              <pc:sldMasterMk cId="0" sldId="2147483660"/>
              <pc:sldLayoutMk cId="0" sldId="2147483662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8T09:58:18.993" v="6" actId="790"/>
            <ac:spMkLst>
              <pc:docMk/>
              <pc:sldMasterMk cId="0" sldId="2147483660"/>
              <pc:sldLayoutMk cId="0" sldId="2147483662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8T09:58:18.993" v="6" actId="790"/>
            <ac:spMkLst>
              <pc:docMk/>
              <pc:sldMasterMk cId="0" sldId="2147483660"/>
              <pc:sldLayoutMk cId="0" sldId="2147483662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9:58:29.118" v="9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8T09:58:29.118" v="9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9:58:29.118" v="9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9:58:29.118" v="9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9:58:29.118" v="9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9:58:29.118" v="9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9:59:50.478" v="13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8T09:59:50.478" v="13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9:59:50.478" v="13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9:59:50.478" v="13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9:59:50.478" v="13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9:59:50.478" v="13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8T09:59:50.478" v="13" actId="790"/>
            <ac:spMkLst>
              <pc:docMk/>
              <pc:sldMasterMk cId="0" sldId="2147483660"/>
              <pc:sldLayoutMk cId="0" sldId="214748366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00:08.868" v="1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8T10:00:08.868" v="1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00:08.868" v="1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00:08.868" v="1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10:00:08.868" v="1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10:00:08.868" v="1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0:00:08.868" v="18" actId="790"/>
            <ac:spMkLst>
              <pc:docMk/>
              <pc:sldMasterMk cId="0" sldId="2147483660"/>
              <pc:sldLayoutMk cId="0" sldId="2147483665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8T10:00:08.868" v="18" actId="790"/>
            <ac:spMkLst>
              <pc:docMk/>
              <pc:sldMasterMk cId="0" sldId="2147483660"/>
              <pc:sldLayoutMk cId="0" sldId="2147483665"/>
              <ac:spMk id="32" creationId="{00000000-0000-0000-0000-000000000000}"/>
            </ac:spMkLst>
          </pc:spChg>
          <pc:spChg chg="mod">
            <ac:chgData name="Fake Test User" userId="SID-0" providerId="Test" clId="FakeClientId" dt="2021-07-28T10:00:08.868" v="18" actId="790"/>
            <ac:spMkLst>
              <pc:docMk/>
              <pc:sldMasterMk cId="0" sldId="2147483660"/>
              <pc:sldLayoutMk cId="0" sldId="2147483665"/>
              <ac:spMk id="3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00:29.759" v="2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8T10:00:29.759" v="2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00:29.759" v="2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00:29.759" v="2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00:29.759" v="2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00:43.884" v="2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8T10:00:43.884" v="2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00:43.884" v="2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00:43.884" v="2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00:58.087" v="24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8T10:00:58.087" v="24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00:58.087" v="24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10:00:58.087" v="24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0:00:58.087" v="24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8T10:00:58.087" v="24" actId="790"/>
            <ac:spMkLst>
              <pc:docMk/>
              <pc:sldMasterMk cId="0" sldId="2147483660"/>
              <pc:sldLayoutMk cId="0" sldId="2147483668"/>
              <ac:spMk id="29" creationId="{00000000-0000-0000-0000-000000000000}"/>
            </ac:spMkLst>
          </pc:spChg>
          <pc:spChg chg="mod">
            <ac:chgData name="Fake Test User" userId="SID-0" providerId="Test" clId="FakeClientId" dt="2021-07-28T10:00:58.087" v="24" actId="790"/>
            <ac:spMkLst>
              <pc:docMk/>
              <pc:sldMasterMk cId="0" sldId="2147483660"/>
              <pc:sldLayoutMk cId="0" sldId="2147483668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01:04.852" v="26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8T10:01:04.852" v="26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01:04.852" v="26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01:04.852" v="26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01:04.852" v="26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10:01:04.852" v="26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0:01:04.852" v="26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01:12.993" v="28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8T10:01:12.993" v="28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01:12.993" v="28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01:12.993" v="28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01:12.993" v="28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0:01:12.993" v="28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01:24.009" v="30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8T10:01:24.009" v="30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01:24.009" v="30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01:24.009" v="30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01:24.009" v="30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0:01:24.009" v="30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33641DF-67DF-41A3-BA5D-6A53452CFB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B13BD1-C4F4-407B-9320-0B6AB30DB2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729E5-FC11-4F0C-87D6-8A7E0922D644}" type="datetime1">
              <a:rPr lang="ru-RU" smtClean="0"/>
              <a:t>28.07.2021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291BF4-55F7-4D5F-9DB9-8C8B631069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C8DDEA-1709-41CF-B7F7-84EC162326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BBD96-5610-4C07-B1BF-4E5F7D6A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795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FA6C2-6326-4FB4-B7C7-9BA7DAC0B79F}" type="datetime1">
              <a:rPr lang="ru-RU" smtClean="0"/>
              <a:pPr/>
              <a:t>28.07.2021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86227-040C-4BF3-8522-2DCA9CDCA30C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092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86227-040C-4BF3-8522-2DCA9CDCA30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50986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kumimoji="0"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 dirty="0"/>
              <a:t>Образец текста</a:t>
            </a:r>
          </a:p>
          <a:p>
            <a:pPr lvl="1" rtl="0" eaLnBrk="1" latinLnBrk="0" hangingPunct="1"/>
            <a:r>
              <a:rPr lang="ru-RU"/>
              <a:t>Второй уровень</a:t>
            </a:r>
          </a:p>
          <a:p>
            <a:pPr lvl="2" rtl="0" eaLnBrk="1" latinLnBrk="0" hangingPunct="1"/>
            <a:r>
              <a:rPr lang="ru-RU"/>
              <a:t>Третий уровень</a:t>
            </a:r>
          </a:p>
          <a:p>
            <a:pPr lvl="3" rtl="0" eaLnBrk="1" latinLnBrk="0" hangingPunct="1"/>
            <a:r>
              <a:rPr lang="ru-RU"/>
              <a:t>Четвертый уровень</a:t>
            </a:r>
          </a:p>
          <a:p>
            <a:pPr lvl="4" rtl="0" eaLnBrk="1" latinLnBrk="0" hangingPunct="1"/>
            <a:r>
              <a:rPr lang="ru-RU"/>
              <a:t>Пятый уровень</a:t>
            </a:r>
            <a:endParaRPr kumimoji="0"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EFE9BA4-C3E3-43B4-B326-D5AB3E0112A0}" type="datetime1">
              <a:rPr lang="ru-RU" smtClean="0"/>
              <a:t>28.07.2021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ru-RU" smtClean="0"/>
              <a:pPr eaLnBrk="1" latinLnBrk="0" hangingPunct="1"/>
              <a:t>‹#›</a:t>
            </a:fld>
            <a:endParaRPr kumimoji="0"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 rtlCol="0"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/>
              <a:t>Образец подзаголовка</a:t>
            </a:r>
            <a:endParaRPr kumimoji="0" lang="ru-RU" noProof="0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rtlCol="0"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B63BF0D-0E1B-4967-BD8D-5940D6723635}" type="datetime1">
              <a:rPr lang="ru-RU" noProof="0" smtClean="0"/>
              <a:t>28.07.2021</a:t>
            </a:fld>
            <a:endParaRPr lang="ru-RU" noProof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kumimoji="0"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 dirty="0"/>
              <a:t>Образец текста</a:t>
            </a:r>
          </a:p>
          <a:p>
            <a:pPr lvl="1" rtl="0" eaLnBrk="1" latinLnBrk="0" hangingPunct="1"/>
            <a:r>
              <a:rPr lang="ru-RU"/>
              <a:t>Второй уровень</a:t>
            </a:r>
          </a:p>
          <a:p>
            <a:pPr lvl="2" rtl="0" eaLnBrk="1" latinLnBrk="0" hangingPunct="1"/>
            <a:r>
              <a:rPr lang="ru-RU"/>
              <a:t>Третий уровень</a:t>
            </a:r>
          </a:p>
          <a:p>
            <a:pPr lvl="3" rtl="0" eaLnBrk="1" latinLnBrk="0" hangingPunct="1"/>
            <a:r>
              <a:rPr lang="ru-RU"/>
              <a:t>Четвертый уровень</a:t>
            </a:r>
          </a:p>
          <a:p>
            <a:pPr lvl="4" rtl="0" eaLnBrk="1" latinLnBrk="0" hangingPunct="1"/>
            <a:r>
              <a:rPr lang="ru-RU"/>
              <a:t>Пятый уровень</a:t>
            </a:r>
            <a:endParaRPr kumimoji="0"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70A47D2-78EC-414D-8BA1-52C4D059D926}" type="datetime1">
              <a:rPr lang="ru-RU" smtClean="0"/>
              <a:t>28.07.2021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ru-RU" smtClean="0"/>
              <a:pPr eaLnBrk="1" latinLnBrk="0" hangingPunct="1"/>
              <a:t>‹#›</a:t>
            </a:fld>
            <a:endParaRPr kumimoji="0"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 rtlCol="0"/>
          <a:lstStyle/>
          <a:p>
            <a:pPr lvl="0" rtl="0" eaLnBrk="1" latinLnBrk="0" hangingPunct="1"/>
            <a:r>
              <a:rPr lang="ru-RU" noProof="0" dirty="0"/>
              <a:t>Образец текста</a:t>
            </a:r>
          </a:p>
          <a:p>
            <a:pPr lvl="1" rtl="0" eaLnBrk="1" latinLnBrk="0" hangingPunct="1"/>
            <a:r>
              <a:rPr lang="ru-RU" noProof="0" dirty="0"/>
              <a:t>Второй уровень</a:t>
            </a:r>
          </a:p>
          <a:p>
            <a:pPr lvl="2" rtl="0" eaLnBrk="1" latinLnBrk="0" hangingPunct="1"/>
            <a:r>
              <a:rPr lang="ru-RU" noProof="0" dirty="0"/>
              <a:t>Третий уровень</a:t>
            </a:r>
          </a:p>
          <a:p>
            <a:pPr lvl="3" rtl="0" eaLnBrk="1" latinLnBrk="0" hangingPunct="1"/>
            <a:r>
              <a:rPr lang="ru-RU" noProof="0" dirty="0"/>
              <a:t>Четвертый уровень</a:t>
            </a:r>
          </a:p>
          <a:p>
            <a:pPr lvl="4" rtl="0" eaLnBrk="1" latinLnBrk="0" hangingPunct="1"/>
            <a:r>
              <a:rPr lang="ru-RU" noProof="0" dirty="0"/>
              <a:t>Пятый уровень</a:t>
            </a:r>
            <a:endParaRPr kumimoji="0" lang="ru-RU" noProof="0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 eaLnBrk="1" latinLnBrk="0" hangingPunct="1"/>
            <a:fld id="{93B946CB-93BE-4E4D-ABF8-7B1955ED9B69}" type="datetime1">
              <a:rPr lang="ru-RU" noProof="0" smtClean="0"/>
              <a:t>28.07.2021</a:t>
            </a:fld>
            <a:endParaRPr lang="ru-RU" noProof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fld id="{D2E57653-3E58-4892-A7ED-712530ACC680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65797C7-F6CA-4D91-B9E5-20FDFEE136A3}" type="datetime1">
              <a:rPr lang="ru-RU" noProof="0" smtClean="0"/>
              <a:t>28.07.2021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 rtlCol="0"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rtlCol="0"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A11DF89-176D-4A78-8843-B9BA63D80214}" type="datetime1">
              <a:rPr lang="ru-RU" smtClean="0"/>
              <a:t>28.07.2021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ru-RU" smtClean="0"/>
              <a:pPr eaLnBrk="1" latinLnBrk="0" hangingPunct="1"/>
              <a:t>‹#›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Образец заголовка</a:t>
            </a:r>
            <a:endParaRPr kumimoji="0"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ru-RU" noProof="0" dirty="0"/>
              <a:t>Образец текста</a:t>
            </a:r>
          </a:p>
          <a:p>
            <a:pPr lvl="1" rtl="0" eaLnBrk="1" latinLnBrk="0" hangingPunct="1"/>
            <a:r>
              <a:rPr lang="ru-RU" dirty="0"/>
              <a:t>Второй уровень</a:t>
            </a:r>
          </a:p>
          <a:p>
            <a:pPr lvl="2" rtl="0" eaLnBrk="1" latinLnBrk="0" hangingPunct="1"/>
            <a:r>
              <a:rPr lang="ru-RU" dirty="0"/>
              <a:t>Третий уровень</a:t>
            </a:r>
          </a:p>
          <a:p>
            <a:pPr lvl="3" rtl="0" eaLnBrk="1" latinLnBrk="0" hangingPunct="1"/>
            <a:r>
              <a:rPr lang="ru-RU" dirty="0"/>
              <a:t>Четвертый уровень</a:t>
            </a:r>
          </a:p>
          <a:p>
            <a:pPr lvl="4" rtl="0" eaLnBrk="1" latinLnBrk="0" hangingPunct="1"/>
            <a:r>
              <a:rPr lang="ru-RU" dirty="0"/>
              <a:t>Пятый уровень</a:t>
            </a:r>
            <a:endParaRPr kumimoji="0"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ru-RU" noProof="0" dirty="0"/>
              <a:t>Образец текста</a:t>
            </a:r>
          </a:p>
          <a:p>
            <a:pPr lvl="1" rtl="0" eaLnBrk="1" latinLnBrk="0" hangingPunct="1"/>
            <a:r>
              <a:rPr lang="ru-RU" dirty="0"/>
              <a:t>Второй уровень</a:t>
            </a:r>
          </a:p>
          <a:p>
            <a:pPr lvl="2" rtl="0" eaLnBrk="1" latinLnBrk="0" hangingPunct="1"/>
            <a:r>
              <a:rPr lang="ru-RU" dirty="0"/>
              <a:t>Третий уровень</a:t>
            </a:r>
          </a:p>
          <a:p>
            <a:pPr lvl="3" rtl="0" eaLnBrk="1" latinLnBrk="0" hangingPunct="1"/>
            <a:r>
              <a:rPr lang="ru-RU" dirty="0"/>
              <a:t>Четвертый уровень</a:t>
            </a:r>
          </a:p>
          <a:p>
            <a:pPr lvl="4" rtl="0" eaLnBrk="1" latinLnBrk="0" hangingPunct="1"/>
            <a:r>
              <a:rPr lang="ru-RU" dirty="0"/>
              <a:t>Пятый уровень</a:t>
            </a:r>
            <a:endParaRPr kumimoji="0"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ru-RU" smtClean="0"/>
              <a:pPr eaLnBrk="1" latinLnBrk="0" hangingPunct="1"/>
              <a:t>‹#›</a:t>
            </a:fld>
            <a:endParaRPr kumimoji="0"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E5E0E38-F082-4D3C-B228-CFC9E1886D8A}" type="datetime1">
              <a:rPr lang="ru-RU" smtClean="0"/>
              <a:t>28.07.2021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dirty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 rtlCol="0"/>
          <a:lstStyle/>
          <a:p>
            <a:pPr lvl="0" rtl="0" eaLnBrk="1" latinLnBrk="0" hangingPunct="1"/>
            <a:r>
              <a:rPr lang="ru-RU" noProof="0" dirty="0"/>
              <a:t>Образец текста</a:t>
            </a:r>
          </a:p>
          <a:p>
            <a:pPr lvl="1" rtl="0" eaLnBrk="1" latinLnBrk="0" hangingPunct="1"/>
            <a:r>
              <a:rPr lang="ru-RU"/>
              <a:t>Второй уровень</a:t>
            </a:r>
          </a:p>
          <a:p>
            <a:pPr lvl="2" rtl="0" eaLnBrk="1" latinLnBrk="0" hangingPunct="1"/>
            <a:r>
              <a:rPr lang="ru-RU"/>
              <a:t>Третий уровень</a:t>
            </a:r>
          </a:p>
          <a:p>
            <a:pPr lvl="3" rtl="0" eaLnBrk="1" latinLnBrk="0" hangingPunct="1"/>
            <a:r>
              <a:rPr lang="ru-RU"/>
              <a:t>Четвертый уровень</a:t>
            </a:r>
          </a:p>
          <a:p>
            <a:pPr lvl="4" rtl="0" eaLnBrk="1" latinLnBrk="0" hangingPunct="1"/>
            <a:r>
              <a:rPr lang="ru-RU"/>
              <a:t>Пятый уровень</a:t>
            </a:r>
            <a:endParaRPr kumimoji="0" lang="ru-RU" dirty="0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 rtlCol="0"/>
          <a:lstStyle/>
          <a:p>
            <a:pPr lvl="0" rtl="0" eaLnBrk="1" latinLnBrk="0" hangingPunct="1"/>
            <a:r>
              <a:rPr lang="ru-RU" noProof="0" dirty="0"/>
              <a:t>Образец текста</a:t>
            </a:r>
          </a:p>
          <a:p>
            <a:pPr lvl="1" rtl="0" eaLnBrk="1" latinLnBrk="0" hangingPunct="1"/>
            <a:r>
              <a:rPr lang="ru-RU"/>
              <a:t>Второй уровень</a:t>
            </a:r>
          </a:p>
          <a:p>
            <a:pPr lvl="2" rtl="0" eaLnBrk="1" latinLnBrk="0" hangingPunct="1"/>
            <a:r>
              <a:rPr lang="ru-RU"/>
              <a:t>Третий уровень</a:t>
            </a:r>
          </a:p>
          <a:p>
            <a:pPr lvl="3" rtl="0" eaLnBrk="1" latinLnBrk="0" hangingPunct="1"/>
            <a:r>
              <a:rPr lang="ru-RU"/>
              <a:t>Четвертый уровень</a:t>
            </a:r>
          </a:p>
          <a:p>
            <a:pPr lvl="4" rtl="0" eaLnBrk="1" latinLnBrk="0" hangingPunct="1"/>
            <a:r>
              <a:rPr lang="ru-RU"/>
              <a:t>Пятый уровень</a:t>
            </a:r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rtlCol="0" anchor="b" anchorCtr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kumimoji="0"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dirty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E9CA323-1F4D-4BD6-853A-DA80EA319696}" type="datetime1">
              <a:rPr lang="ru-RU" noProof="0" smtClean="0"/>
              <a:t>28.07.2021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B6E19E9-F1F3-4E4A-A9A0-C3967C4E0BA1}" type="datetime1">
              <a:rPr lang="ru-RU" noProof="0" smtClean="0"/>
              <a:t>28.07.2021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 rtlCol="0"/>
          <a:lstStyle/>
          <a:p>
            <a:pPr lvl="0" rtl="0" eaLnBrk="1" latinLnBrk="0" hangingPunct="1"/>
            <a:r>
              <a:rPr lang="ru-RU" noProof="0" dirty="0"/>
              <a:t>Образец текста</a:t>
            </a:r>
          </a:p>
          <a:p>
            <a:pPr lvl="1" rtl="0" eaLnBrk="1" latinLnBrk="0" hangingPunct="1"/>
            <a:r>
              <a:rPr lang="ru-RU"/>
              <a:t>Второй уровень</a:t>
            </a:r>
          </a:p>
          <a:p>
            <a:pPr lvl="2" rtl="0" eaLnBrk="1" latinLnBrk="0" hangingPunct="1"/>
            <a:r>
              <a:rPr lang="ru-RU"/>
              <a:t>Третий уровень</a:t>
            </a:r>
          </a:p>
          <a:p>
            <a:pPr lvl="3" rtl="0" eaLnBrk="1" latinLnBrk="0" hangingPunct="1"/>
            <a:r>
              <a:rPr lang="ru-RU"/>
              <a:t>Четвертый уровень</a:t>
            </a:r>
          </a:p>
          <a:p>
            <a:pPr lvl="4" rtl="0" eaLnBrk="1" latinLnBrk="0" hangingPunct="1"/>
            <a:r>
              <a:rPr lang="ru-RU"/>
              <a:t>Пятый уровень</a:t>
            </a:r>
            <a:endParaRPr kumimoji="0"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ru-RU" noProof="0" dirty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kumimoji="0"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 eaLnBrk="1" latinLnBrk="0" hangingPunct="1"/>
            <a:fld id="{EFCCBB67-B6C6-46A8-B7AF-2C315AD6CB09}" type="datetime1">
              <a:rPr lang="ru-RU" smtClean="0"/>
              <a:t>28.07.2021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ru-RU" smtClean="0"/>
              <a:pPr eaLnBrk="1" latinLnBrk="0" hangingPunct="1"/>
              <a:t>‹#›</a:t>
            </a:fld>
            <a:endParaRPr kumimoji="0"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ru-RU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 rtlCol="0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  <a:endParaRPr kumimoji="0"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25ED8F7-74D0-4D91-B8C6-BD2A1CC01A98}" type="datetime1">
              <a:rPr lang="ru-RU" noProof="0" smtClean="0"/>
              <a:t>28.07.2021</a:t>
            </a:fld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u-RU" noProof="0" dirty="0"/>
              <a:t>Образец текста</a:t>
            </a:r>
          </a:p>
          <a:p>
            <a:pPr lvl="1" rtl="0" eaLnBrk="1" latinLnBrk="0" hangingPunct="1"/>
            <a:r>
              <a:rPr lang="ru-RU" noProof="0" dirty="0"/>
              <a:t>Второй уровень</a:t>
            </a:r>
          </a:p>
          <a:p>
            <a:pPr lvl="2" rtl="0" eaLnBrk="1" latinLnBrk="0" hangingPunct="1"/>
            <a:r>
              <a:rPr lang="ru-RU" noProof="0" dirty="0"/>
              <a:t>Третий уровень</a:t>
            </a:r>
          </a:p>
          <a:p>
            <a:pPr lvl="3" rtl="0" eaLnBrk="1" latinLnBrk="0" hangingPunct="1"/>
            <a:r>
              <a:rPr lang="ru-RU" noProof="0" dirty="0"/>
              <a:t>Четвертый уровень</a:t>
            </a:r>
          </a:p>
          <a:p>
            <a:pPr lvl="4" rtl="0" eaLnBrk="1" latinLnBrk="0" hangingPunct="1"/>
            <a:r>
              <a:rPr lang="ru-RU" noProof="0" dirty="0"/>
              <a:t>Пятый уровень</a:t>
            </a:r>
            <a:endParaRPr kumimoji="0" lang="ru-RU" noProof="0" dirty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61FD71D9-6D9C-418D-8FFD-6F62A1CC45DF}" type="datetime1">
              <a:rPr lang="ru-RU" noProof="0" smtClean="0"/>
              <a:t>28.07.2021</a:t>
            </a:fld>
            <a:endParaRPr lang="ru-RU" noProof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/>
            <a:endParaRPr kumimoji="0" lang="ru-RU" noProof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rtl="0"/>
            <a:fld id="{D2E57653-3E58-4892-A7ED-712530ACC680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29899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Документ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Paper</ap:Template>
  <ap:TotalTime>5</ap:TotalTime>
  <ap:Words>1</ap:Words>
  <ap:PresentationFormat>Экран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ap:HeadingPairs>
  <ap:TitlesOfParts>
    <vt:vector baseType="lpstr" size="5">
      <vt:lpstr>Calibri</vt:lpstr>
      <vt:lpstr>Constantia</vt:lpstr>
      <vt:lpstr>Wingdings 2</vt:lpstr>
      <vt:lpstr>Документ</vt:lpstr>
      <vt:lpstr>Презентация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2014-09-16T21:38:46Z</dcterms:created>
  <dcterms:modified xsi:type="dcterms:W3CDTF">2021-07-28T10:01:58Z</dcterms:modified>
</cp:coreProperties>
</file>