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4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54A8E-334E-4492-B3C6-2DB804298684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1214E-76D6-4367-94F5-FD784F9B7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259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5817F90-E1B5-44AB-9B6A-54986C608EEE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rtlCol="0" anchor="t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rtlCol="0"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/>
              <a:t>Образец подзаголовка</a:t>
            </a:r>
            <a:endParaRPr kumimoji="0" lang="ru-RU" noProof="0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4011EC0-A841-43B5-8EAA-30186413435A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734E766-61F8-4D09-B8C4-8E3DDCB8F279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27" name="Объект 26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E8344FC-2F76-475D-8051-2CEEFDD79AD3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E7B036C-B512-4F11-96F6-E2E8C9074B0F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14" name="Объект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13" name="Объект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F516AB9-8403-4A18-82E9-C262338B372B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13" name="Текст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28" name="Объект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0DA288E-EED2-4FF4-B411-EC67AC82DD77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034173B-22E1-49D6-8CE8-39F1ABC5B82F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29D61AC-CCDD-427B-9B32-19582BB932A4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26" name="Текст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3D232DD-CAEF-4A54-B46D-E0B5C2036BD0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 hasCustomPrompt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  <a:endParaRPr kumimoji="0"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CF3949A-2036-49F4-9E5C-EF90FBF36C43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ru-RU" noProof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 rtlCol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rtl="0" eaLnBrk="1" latinLnBrk="0" hangingPunct="1"/>
            <a:fld id="{FE8833D6-FA6A-49B7-827E-12A2B83329D5}" type="datetime1">
              <a:rPr lang="ru-RU" noProof="0" smtClean="0"/>
              <a:t>11.08.2021</a:t>
            </a:fld>
            <a:endParaRPr lang="ru-RU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rtl="0" eaLnBrk="1" latinLnBrk="0" hangingPunct="1"/>
            <a:endParaRPr kumimoji="0" lang="ru-RU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rtl="0"/>
            <a:fld id="{CA15C064-DD44-4CAC-873E-2D1F54821676}" type="slidenum">
              <a:rPr kumimoji="0" lang="ru-RU" noProof="0" smtClean="0"/>
              <a:pPr eaLnBrk="1" latinLnBrk="0" hangingPunct="1"/>
              <a:t>‹#›</a:t>
            </a:fld>
            <a:endParaRPr kumimoji="0" lang="ru-RU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  <a:endParaRPr kumimoji="0" lang="ru-RU" noProof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9623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Поход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Trek</ap:Template>
  <ap:TotalTime>7</ap:TotalTime>
  <ap:Words>0</ap:Words>
  <ap:PresentationFormat>Экран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Franklin Gothic Medium</vt:lpstr>
      <vt:lpstr>Wingdings 2</vt:lpstr>
      <vt:lpstr>Поход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2014-09-16T21:40:56Z</dcterms:created>
  <dcterms:modified xsi:type="dcterms:W3CDTF">2021-08-11T03:00:21Z</dcterms:modified>
</cp:coreProperties>
</file>