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24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3175E-2F30-48FE-8C92-D861EDC2668B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D7046-FEC9-407A-A1DD-FD12996A9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10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97665DC-68EA-4C08-8C39-8776A6CB318A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u-RU" noProof="0"/>
              <a:t>Образец подзаголовка</a:t>
            </a:r>
            <a:endParaRPr kumimoji="0" lang="ru-RU" noProof="0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 rtlCol="0"/>
          <a:lstStyle/>
          <a:p>
            <a:pPr rtl="0" eaLnBrk="1" latinLnBrk="0" hangingPunct="1"/>
            <a:fld id="{0B8200E0-295C-4ADD-B243-9E1BE6C16A69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rtl="0" eaLnBrk="1" latinLnBrk="0" hangingPunct="1"/>
            <a:fld id="{96652B35-718D-4E28-AFEB-B694A3B357E8}" type="slidenum">
              <a:rPr kumimoji="0" lang="ru-RU" noProof="0" smtClean="0"/>
              <a:pPr algn="r" eaLnBrk="1" latinLnBrk="0" hangingPunct="1"/>
              <a:t>‹#›</a:t>
            </a:fld>
            <a:endParaRPr kumimoji="0" lang="ru-RU" sz="1800" noProof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143000"/>
            <a:ext cx="6248400" cy="5486400"/>
          </a:xfrm>
        </p:spPr>
        <p:txBody>
          <a:bodyPr vert="eaVert"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358EB41-43BD-4FE6-B4C8-9A5362064747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398412C-4365-4DB4-B9E6-397DC36A07B9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722313" y="3367088"/>
            <a:ext cx="77724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88E2771-5A9D-4092-B5FB-560A55F92A0F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457200" y="2249424"/>
            <a:ext cx="4038600" cy="4525963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4648200" y="2249424"/>
            <a:ext cx="4038600" cy="4525963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2BD9F31-323B-4791-973B-FB9D03884D2B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 hasCustomPrompt="1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 hasCustomPrompt="1"/>
          </p:nvPr>
        </p:nvSpPr>
        <p:spPr>
          <a:xfrm>
            <a:off x="381000" y="2708519"/>
            <a:ext cx="4041648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4718304" y="2708519"/>
            <a:ext cx="4041775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rtl="0" eaLnBrk="1" latinLnBrk="0" hangingPunct="1"/>
            <a:fld id="{B517C3CA-B52E-41C1-A05F-558B06F45A73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rtl="0" eaLnBrk="1" latinLnBrk="0" hangingPunct="1"/>
            <a:fld id="{96652B35-718D-4E28-AFEB-B694A3B357E8}" type="slidenum">
              <a:rPr kumimoji="0" lang="ru-RU" noProof="0" smtClean="0"/>
              <a:pPr algn="r" eaLnBrk="1" latinLnBrk="0" hangingPunct="1"/>
              <a:t>‹#›</a:t>
            </a:fld>
            <a:endParaRPr kumimoji="0" lang="ru-RU" noProof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 rtlCol="0"/>
          <a:lstStyle/>
          <a:p>
            <a:pPr rtl="0" eaLnBrk="1" latinLnBrk="0" hangingPunct="1"/>
            <a:fld id="{BAD2A29F-A4F5-44D8-9816-A22409373CEA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 rtlCol="0"/>
          <a:lstStyle/>
          <a:p>
            <a:pPr rtl="0"/>
            <a:fld id="{96652B35-718D-4E28-AFEB-B694A3B357E8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A300511-8948-4604-86CA-BA98CD1074A6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2" hasCustomPrompt="1"/>
          </p:nvPr>
        </p:nvSpPr>
        <p:spPr>
          <a:xfrm>
            <a:off x="5353496" y="2010727"/>
            <a:ext cx="3383280" cy="4617720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 hasCustomPrompt="1"/>
          </p:nvPr>
        </p:nvSpPr>
        <p:spPr>
          <a:xfrm>
            <a:off x="152400" y="776287"/>
            <a:ext cx="5102352" cy="58521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829596E-9341-45C7-A4A7-B7E484E484B0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  <a:endParaRPr kumimoji="0"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74EB470-2D63-46D6-84A4-FC06B948AF8E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rtl="0" eaLnBrk="1" latinLnBrk="0" hangingPunct="1"/>
            <a:fld id="{28007A91-E190-4B98-8A1C-CC7BFB0F3227}" type="datetime1">
              <a:rPr lang="ru-RU" noProof="0" smtClean="0"/>
              <a:t>11.08.2021</a:t>
            </a:fld>
            <a:endParaRPr lang="ru-RU" sz="800" noProof="0">
              <a:solidFill>
                <a:schemeClr val="accent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rtl="0" eaLnBrk="1" latinLnBrk="0" hangingPunct="1"/>
            <a:endParaRPr kumimoji="0" lang="ru-RU" sz="800" noProof="0">
              <a:solidFill>
                <a:schemeClr val="accent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rtl="0" eaLnBrk="1" latinLnBrk="0" hangingPunct="1"/>
            <a:fld id="{96652B35-718D-4E28-AFEB-B694A3B357E8}" type="slidenum">
              <a:rPr kumimoji="0" lang="ru-RU" noProof="0" smtClean="0"/>
              <a:pPr algn="r" eaLnBrk="1" latinLnBrk="0" hangingPunct="1"/>
              <a:t>‹#›</a:t>
            </a:fld>
            <a:endParaRPr kumimoji="0" lang="ru-RU" sz="1800" noProof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520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Урбанистический дизайн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Urban</ap:Template>
  <ap:TotalTime>1</ap:TotalTime>
  <ap:Words>0</ap:Words>
  <ap:PresentationFormat>Экран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ap:HeadingPairs>
  <ap:TitlesOfParts>
    <vt:vector baseType="lpstr" size="6">
      <vt:lpstr>Calibri</vt:lpstr>
      <vt:lpstr>Georgia</vt:lpstr>
      <vt:lpstr>Trebuchet MS</vt:lpstr>
      <vt:lpstr>Wingdings 2</vt:lpstr>
      <vt:lpstr>Урбанистический дизайн</vt:lpstr>
      <vt:lpstr>Презентация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2014-09-16T21:41:14Z</dcterms:created>
  <dcterms:modified xsi:type="dcterms:W3CDTF">2021-08-11T03:40:35Z</dcterms:modified>
</cp:coreProperties>
</file>