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heme/theme11.xml" ContentType="application/vnd.openxmlformats-officedocument.them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12.xml" ContentType="application/vnd.openxmlformats-officedocument.presentationml.slideLayout+xml"/>
  <Override PartName="/ppt/viewProps.xml" ContentType="application/vnd.openxmlformats-officedocument.presentationml.viewProps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tableStyles.xml" ContentType="application/vnd.openxmlformats-officedocument.presentationml.tableStyl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6" autoAdjust="0"/>
    <p:restoredTop sz="95324" autoAdjust="0"/>
  </p:normalViewPr>
  <p:slideViewPr>
    <p:cSldViewPr snapToGrid="0">
      <p:cViewPr varScale="1">
        <p:scale>
          <a:sx n="97" d="100"/>
          <a:sy n="97" d="100"/>
        </p:scale>
        <p:origin x="115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1.xml" Id="rId8" /><Relationship Type="http://schemas.openxmlformats.org/officeDocument/2006/relationships/slide" Target="/ppt/slides/slide21.xml" Id="rId3" /><Relationship Type="http://schemas.openxmlformats.org/officeDocument/2006/relationships/viewProps" Target="/ppt/viewProps.xml" Id="rId7" /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Relationship Type="http://schemas.openxmlformats.org/officeDocument/2006/relationships/presProps" Target="/ppt/presProps.xml" Id="rId6" /><Relationship Type="http://schemas.openxmlformats.org/officeDocument/2006/relationships/handoutMaster" Target="/ppt/handoutMasters/handoutMaster11.xml" Id="rId5" /><Relationship Type="http://schemas.openxmlformats.org/officeDocument/2006/relationships/notesMaster" Target="/ppt/notesMasters/notesMaster11.xml" Id="rId4" /><Relationship Type="http://schemas.openxmlformats.org/officeDocument/2006/relationships/tableStyles" Target="/ppt/tableStyle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F6AF41E-E5FD-494F-AFEA-B660A2F7C5E2}" type="datetime1">
              <a:rPr lang="ru-RU" smtClean="0"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169A89D-734B-4FAD-B6E7-2B864E72E489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CE688CD-53A0-4412-A238-B5AE432228CE}" type="datetime1">
              <a:rPr lang="ru-RU" noProof="0" smtClean="0"/>
              <a:t>09.04.2021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A89D7-7603-4ECB-ADF6-F6CF2BE4F401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2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21.xml.rels>&#65279;<?xml version="1.0" encoding="utf-8"?><Relationships xmlns="http://schemas.openxmlformats.org/package/2006/relationships"><Relationship Type="http://schemas.openxmlformats.org/officeDocument/2006/relationships/slide" Target="/ppt/slides/slide21.xml" Id="rId2" /><Relationship Type="http://schemas.openxmlformats.org/officeDocument/2006/relationships/notesMaster" Target="/ppt/notesMasters/notesMaster11.xml" Id="rId1" /></Relationship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/>
              <a:t>Чтобы изменить этот буклет, замените образец содержимого своим собственным. Или, если вы хотите начать с чистого листа, нажмите кнопку "Создать слайд" на вкладке "Главная", чтобы вставить новую страницу. Теперь введите текст и вставьте изображения в пустые заполнители. Если вам нужно больше заполнителей для заголовков, подзаголовков или основного текста, скопируйте любой из существующих заполнителей, а затем перетащите его на место.</a:t>
            </a:r>
          </a:p>
          <a:p>
            <a:pPr rtl="0"/>
            <a:endParaRPr lang="ru-RU"/>
          </a:p>
          <a:p>
            <a:pPr rtl="0"/>
            <a:r>
              <a:rPr lang="ru-RU"/>
              <a:t>А вы заметили, что мы сделали для вас метки сгиба? Они совсем незаметны, но если вам не нравится, как они отображаются в буклете, выделите их и удалите перед печатью.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5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52A89D7-7603-4ECB-ADF6-F6CF2BE4F4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290895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еш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 userDrawn="1"/>
        </p:nvSpPr>
        <p:spPr>
          <a:xfrm>
            <a:off x="7038975" y="7216219"/>
            <a:ext cx="2660904" cy="95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cxnSp>
        <p:nvCxnSpPr>
          <p:cNvPr id="19" name="Прямая соединительная линия 18"/>
          <p:cNvCxnSpPr/>
          <p:nvPr userDrawn="1"/>
        </p:nvCxnSpPr>
        <p:spPr>
          <a:xfrm>
            <a:off x="7038558" y="2733674"/>
            <a:ext cx="265789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 userDrawn="1"/>
        </p:nvCxnSpPr>
        <p:spPr>
          <a:xfrm flipV="1">
            <a:off x="3939243" y="5152972"/>
            <a:ext cx="0" cy="2146926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365125" y="2743199"/>
            <a:ext cx="256032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 rtl="0">
              <a:lnSpc>
                <a:spcPct val="130000"/>
              </a:lnSpc>
            </a:pPr>
            <a:endParaRPr lang="ru-RU" noProof="0"/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" y="457200"/>
            <a:ext cx="2560320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заголовка</a:t>
            </a:r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548640" y="2912420"/>
            <a:ext cx="2194560" cy="4254338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3" name="Текст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581244" y="5941899"/>
            <a:ext cx="2449512" cy="266486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Название компании</a:t>
            </a:r>
          </a:p>
        </p:txBody>
      </p:sp>
      <p:sp>
        <p:nvSpPr>
          <p:cNvPr id="24" name="Текст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976711" y="5861201"/>
            <a:ext cx="2449512" cy="42788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Рабочий адрес</a:t>
            </a:r>
          </a:p>
        </p:txBody>
      </p:sp>
      <p:sp>
        <p:nvSpPr>
          <p:cNvPr id="20" name="Текст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784137" y="2736151"/>
            <a:ext cx="1785749" cy="586680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Имя получателя</a:t>
            </a:r>
            <a:br>
              <a:rPr lang="ru-RU" noProof="0"/>
            </a:br>
            <a:r>
              <a:rPr lang="ru-RU" noProof="0"/>
              <a:t>Адрес</a:t>
            </a:r>
            <a:br>
              <a:rPr lang="ru-RU" noProof="0"/>
            </a:br>
            <a:r>
              <a:rPr lang="ru-RU" noProof="0"/>
              <a:t>Город, почтовый индекс</a:t>
            </a:r>
          </a:p>
        </p:txBody>
      </p:sp>
      <p:sp>
        <p:nvSpPr>
          <p:cNvPr id="33" name="Текст 21"/>
          <p:cNvSpPr>
            <a:spLocks noGrp="1"/>
          </p:cNvSpPr>
          <p:nvPr>
            <p:ph type="body" sz="quarter" idx="21" hasCustomPrompt="1"/>
          </p:nvPr>
        </p:nvSpPr>
        <p:spPr>
          <a:xfrm>
            <a:off x="7038974" y="457200"/>
            <a:ext cx="2657475" cy="214884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aseline="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заголовка</a:t>
            </a:r>
          </a:p>
        </p:txBody>
      </p:sp>
      <p:sp>
        <p:nvSpPr>
          <p:cNvPr id="34" name="Текст 21"/>
          <p:cNvSpPr>
            <a:spLocks noGrp="1"/>
          </p:cNvSpPr>
          <p:nvPr>
            <p:ph type="body" sz="quarter" idx="22" hasCustomPrompt="1"/>
          </p:nvPr>
        </p:nvSpPr>
        <p:spPr>
          <a:xfrm>
            <a:off x="7038559" y="2826361"/>
            <a:ext cx="2657890" cy="497864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7" name="штамп"/>
          <p:cNvSpPr/>
          <p:nvPr userDrawn="1"/>
        </p:nvSpPr>
        <p:spPr>
          <a:xfrm rot="16200000">
            <a:off x="3672413" y="457545"/>
            <a:ext cx="755184" cy="746917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ru-RU" sz="1100" noProof="0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МЕСТО ПЕЧАТИ</a:t>
            </a:r>
          </a:p>
        </p:txBody>
      </p:sp>
      <p:sp>
        <p:nvSpPr>
          <p:cNvPr id="16" name="Рисунок 11"/>
          <p:cNvSpPr>
            <a:spLocks noGrp="1"/>
          </p:cNvSpPr>
          <p:nvPr>
            <p:ph type="pic" sz="quarter" idx="24" hasCustomPrompt="1"/>
          </p:nvPr>
        </p:nvSpPr>
        <p:spPr>
          <a:xfrm>
            <a:off x="7050024" y="6638544"/>
            <a:ext cx="822960" cy="393192"/>
          </a:xfrm>
        </p:spPr>
        <p:txBody>
          <a:bodyPr lIns="0" tIns="0" rIns="0" bIns="0" rtlCol="0">
            <a:normAutofit/>
          </a:bodyPr>
          <a:lstStyle>
            <a:lvl1pPr marL="0" indent="0" algn="ctr">
              <a:buNone/>
              <a:defRPr sz="8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30" userDrawn="1">
          <p15:clr>
            <a:srgbClr val="FBAE40"/>
          </p15:clr>
        </p15:guide>
        <p15:guide id="4" pos="1846" userDrawn="1">
          <p15:clr>
            <a:srgbClr val="FBAE40"/>
          </p15:clr>
        </p15:guide>
        <p15:guide id="5" pos="2304" userDrawn="1">
          <p15:clr>
            <a:srgbClr val="FBAE40"/>
          </p15:clr>
        </p15:guide>
        <p15:guide id="6" pos="6108" userDrawn="1">
          <p15:clr>
            <a:srgbClr val="FBAE40"/>
          </p15:clr>
        </p15:guide>
        <p15:guide id="7" pos="4434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 userDrawn="1"/>
        </p:nvSpPr>
        <p:spPr>
          <a:xfrm>
            <a:off x="7132320" y="5299915"/>
            <a:ext cx="2559367" cy="2011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2" name="Рисунок 11"/>
          <p:cNvSpPr>
            <a:spLocks noGrp="1"/>
          </p:cNvSpPr>
          <p:nvPr>
            <p:ph type="pic" sz="quarter" idx="10" hasCustomPrompt="1"/>
          </p:nvPr>
        </p:nvSpPr>
        <p:spPr>
          <a:xfrm>
            <a:off x="366713" y="457200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66713" y="2607972"/>
            <a:ext cx="2652712" cy="57954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366713" y="3309975"/>
            <a:ext cx="2652713" cy="1354597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6" name="Текст 21"/>
          <p:cNvSpPr>
            <a:spLocks noGrp="1"/>
          </p:cNvSpPr>
          <p:nvPr>
            <p:ph type="body" sz="quarter" idx="36" hasCustomPrompt="1"/>
          </p:nvPr>
        </p:nvSpPr>
        <p:spPr>
          <a:xfrm>
            <a:off x="366713" y="4713829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7" name="Текст 21"/>
          <p:cNvSpPr>
            <a:spLocks noGrp="1"/>
          </p:cNvSpPr>
          <p:nvPr>
            <p:ph type="body" sz="quarter" idx="37" hasCustomPrompt="1"/>
          </p:nvPr>
        </p:nvSpPr>
        <p:spPr>
          <a:xfrm>
            <a:off x="366713" y="5000136"/>
            <a:ext cx="2652713" cy="2311458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38" hasCustomPrompt="1"/>
          </p:nvPr>
        </p:nvSpPr>
        <p:spPr>
          <a:xfrm>
            <a:off x="3748088" y="431528"/>
            <a:ext cx="2652712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0" name="Текст 21"/>
          <p:cNvSpPr>
            <a:spLocks noGrp="1"/>
          </p:cNvSpPr>
          <p:nvPr>
            <p:ph type="body" sz="quarter" idx="39" hasCustomPrompt="1"/>
          </p:nvPr>
        </p:nvSpPr>
        <p:spPr>
          <a:xfrm>
            <a:off x="3748088" y="1017535"/>
            <a:ext cx="2652713" cy="72632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7" name="Текст 21"/>
          <p:cNvSpPr>
            <a:spLocks noGrp="1"/>
          </p:cNvSpPr>
          <p:nvPr>
            <p:ph type="body" sz="quarter" idx="40" hasCustomPrompt="1"/>
          </p:nvPr>
        </p:nvSpPr>
        <p:spPr>
          <a:xfrm>
            <a:off x="3748088" y="1824702"/>
            <a:ext cx="2652713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9" name="Текст 21"/>
          <p:cNvSpPr>
            <a:spLocks noGrp="1"/>
          </p:cNvSpPr>
          <p:nvPr>
            <p:ph type="body" sz="quarter" idx="41" hasCustomPrompt="1"/>
          </p:nvPr>
        </p:nvSpPr>
        <p:spPr>
          <a:xfrm>
            <a:off x="3748088" y="2112264"/>
            <a:ext cx="2652713" cy="546216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41" name="Текст 21"/>
          <p:cNvSpPr>
            <a:spLocks noGrp="1"/>
          </p:cNvSpPr>
          <p:nvPr>
            <p:ph type="body" sz="quarter" idx="42" hasCustomPrompt="1"/>
          </p:nvPr>
        </p:nvSpPr>
        <p:spPr>
          <a:xfrm>
            <a:off x="3748088" y="2826437"/>
            <a:ext cx="2652713" cy="678072"/>
          </a:xfrm>
        </p:spPr>
        <p:txBody>
          <a:bodyPr lIns="0" tIns="0" rIns="0" bIns="0" rtlCol="0" anchor="ctr">
            <a:noAutofit/>
          </a:bodyPr>
          <a:lstStyle>
            <a:lvl1pPr marL="0" indent="0" algn="l">
              <a:lnSpc>
                <a:spcPct val="120000"/>
              </a:lnSpc>
              <a:spcBef>
                <a:spcPts val="400"/>
              </a:spcBef>
              <a:buNone/>
              <a:defRPr sz="1200" i="1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Щелкните, чтобы добавить текст цитаты или выноски</a:t>
            </a:r>
          </a:p>
        </p:txBody>
      </p:sp>
      <p:sp>
        <p:nvSpPr>
          <p:cNvPr id="42" name="Текст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48088" y="3693995"/>
            <a:ext cx="2652713" cy="1123392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4" name="Рисунок 11"/>
          <p:cNvSpPr>
            <a:spLocks noGrp="1"/>
          </p:cNvSpPr>
          <p:nvPr>
            <p:ph type="pic" sz="quarter" idx="22" hasCustomPrompt="1"/>
          </p:nvPr>
        </p:nvSpPr>
        <p:spPr>
          <a:xfrm>
            <a:off x="3748088" y="5299915"/>
            <a:ext cx="2652712" cy="201168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4" name="Текст 21"/>
          <p:cNvSpPr>
            <a:spLocks noGrp="1"/>
          </p:cNvSpPr>
          <p:nvPr>
            <p:ph type="body" sz="quarter" idx="45" hasCustomPrompt="1"/>
          </p:nvPr>
        </p:nvSpPr>
        <p:spPr>
          <a:xfrm>
            <a:off x="7131368" y="674635"/>
            <a:ext cx="2560320" cy="1583934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3" name="Текст 21"/>
          <p:cNvSpPr>
            <a:spLocks noGrp="1"/>
          </p:cNvSpPr>
          <p:nvPr>
            <p:ph type="body" sz="quarter" idx="44" hasCustomPrompt="1"/>
          </p:nvPr>
        </p:nvSpPr>
        <p:spPr>
          <a:xfrm>
            <a:off x="7131367" y="2258568"/>
            <a:ext cx="2560320" cy="457200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8" name="Текст 21"/>
          <p:cNvSpPr>
            <a:spLocks noGrp="1"/>
          </p:cNvSpPr>
          <p:nvPr>
            <p:ph type="body" sz="quarter" idx="47" hasCustomPrompt="1"/>
          </p:nvPr>
        </p:nvSpPr>
        <p:spPr>
          <a:xfrm>
            <a:off x="7131368" y="2846796"/>
            <a:ext cx="2560320" cy="573693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6" name="Текст 21"/>
          <p:cNvSpPr>
            <a:spLocks noGrp="1"/>
          </p:cNvSpPr>
          <p:nvPr>
            <p:ph type="body" sz="quarter" idx="46" hasCustomPrompt="1"/>
          </p:nvPr>
        </p:nvSpPr>
        <p:spPr>
          <a:xfrm>
            <a:off x="7131368" y="3418957"/>
            <a:ext cx="2560320" cy="237054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13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59" name="Текст 21"/>
          <p:cNvSpPr>
            <a:spLocks noGrp="1"/>
          </p:cNvSpPr>
          <p:nvPr>
            <p:ph type="body" sz="quarter" idx="48" hasCustomPrompt="1"/>
          </p:nvPr>
        </p:nvSpPr>
        <p:spPr>
          <a:xfrm>
            <a:off x="7131368" y="3714257"/>
            <a:ext cx="2560320" cy="1414821"/>
          </a:xfrm>
        </p:spPr>
        <p:txBody>
          <a:bodyPr lIns="0" tIns="0" rIns="0" bIns="0" rtlCol="0" anchor="t">
            <a:noAutofit/>
          </a:bodyPr>
          <a:lstStyle>
            <a:lvl1pPr marL="182880" indent="-182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000">
                <a:solidFill>
                  <a:schemeClr val="tx2"/>
                </a:solidFill>
              </a:defRPr>
            </a:lvl1pPr>
            <a:lvl2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2pPr>
            <a:lvl3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3pPr>
            <a:lvl4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4pPr>
            <a:lvl5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900"/>
            </a:lvl5pPr>
            <a:lvl6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6pPr>
            <a:lvl7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7pPr>
            <a:lvl8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8pPr>
            <a:lvl9pPr marL="182880" indent="-18288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 sz="900"/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60" name="Текст 21"/>
          <p:cNvSpPr>
            <a:spLocks noGrp="1"/>
          </p:cNvSpPr>
          <p:nvPr>
            <p:ph type="body" sz="quarter" idx="49" hasCustomPrompt="1"/>
          </p:nvPr>
        </p:nvSpPr>
        <p:spPr>
          <a:xfrm>
            <a:off x="7298054" y="5299593"/>
            <a:ext cx="2226946" cy="363128"/>
          </a:xfrm>
        </p:spPr>
        <p:txBody>
          <a:bodyPr lIns="0" tIns="0" rIns="0" bIns="0" rtlCol="0" anchor="b">
            <a:noAutofit/>
          </a:bodyPr>
          <a:lstStyle>
            <a:lvl1pPr marL="0" indent="0" algn="l">
              <a:lnSpc>
                <a:spcPct val="114000"/>
              </a:lnSpc>
              <a:spcBef>
                <a:spcPts val="80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 rtl="0"/>
            <a:r>
              <a:rPr lang="ru-RU" noProof="0"/>
              <a:t>Текст заголовка</a:t>
            </a:r>
          </a:p>
        </p:txBody>
      </p:sp>
      <p:sp>
        <p:nvSpPr>
          <p:cNvPr id="61" name="Текст 21"/>
          <p:cNvSpPr>
            <a:spLocks noGrp="1"/>
          </p:cNvSpPr>
          <p:nvPr>
            <p:ph type="body" sz="quarter" idx="50" hasCustomPrompt="1"/>
          </p:nvPr>
        </p:nvSpPr>
        <p:spPr>
          <a:xfrm>
            <a:off x="7298054" y="5765692"/>
            <a:ext cx="2226946" cy="1475701"/>
          </a:xfrm>
        </p:spPr>
        <p:txBody>
          <a:bodyPr lIns="0" tIns="0" rIns="0" bIns="0" rtlCol="0" anchor="t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  <a:lvl2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2pPr>
            <a:lvl3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3pPr>
            <a:lvl4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4pPr>
            <a:lvl5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5pPr>
            <a:lvl6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6pPr>
            <a:lvl7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7pPr>
            <a:lvl8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8pPr>
            <a:lvl9pPr marL="0" indent="0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  <a:buNone/>
              <a:defRPr sz="1100">
                <a:solidFill>
                  <a:schemeClr val="bg1"/>
                </a:solidFill>
              </a:defRPr>
            </a:lvl9pPr>
          </a:lstStyle>
          <a:p>
            <a:pPr lvl="0" rtl="0"/>
            <a:r>
              <a:rPr lang="ru-RU" noProof="0"/>
              <a:t>Текст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54" hasCustomPrompt="1"/>
          </p:nvPr>
        </p:nvSpPr>
        <p:spPr>
          <a:xfrm>
            <a:off x="365760" y="3163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ru-RU" noProof="0"/>
              <a:t> </a:t>
            </a:r>
          </a:p>
        </p:txBody>
      </p:sp>
      <p:sp>
        <p:nvSpPr>
          <p:cNvPr id="32" name="Текст 2"/>
          <p:cNvSpPr>
            <a:spLocks noGrp="1"/>
          </p:cNvSpPr>
          <p:nvPr>
            <p:ph type="body" sz="quarter" idx="55" hasCustomPrompt="1"/>
          </p:nvPr>
        </p:nvSpPr>
        <p:spPr>
          <a:xfrm>
            <a:off x="3749040" y="877824"/>
            <a:ext cx="265176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ru-RU" noProof="0"/>
              <a:t> </a:t>
            </a:r>
          </a:p>
        </p:txBody>
      </p:sp>
      <p:sp>
        <p:nvSpPr>
          <p:cNvPr id="33" name="Текст 2"/>
          <p:cNvSpPr>
            <a:spLocks noGrp="1"/>
          </p:cNvSpPr>
          <p:nvPr>
            <p:ph type="body" sz="quarter" idx="56" hasCustomPrompt="1"/>
          </p:nvPr>
        </p:nvSpPr>
        <p:spPr>
          <a:xfrm>
            <a:off x="7132320" y="2697480"/>
            <a:ext cx="2560320" cy="91440"/>
          </a:xfrm>
          <a:blipFill>
            <a:blip r:embed="rId2"/>
            <a:stretch>
              <a:fillRect/>
            </a:stretch>
          </a:blipFill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5pPr>
            <a:lvl6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6pPr>
            <a:lvl7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7pPr>
            <a:lvl8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8pPr>
            <a:lvl9pPr marL="0" indent="0">
              <a:lnSpc>
                <a:spcPct val="100000"/>
              </a:lnSpc>
              <a:spcBef>
                <a:spcPts val="0"/>
              </a:spcBef>
              <a:buNone/>
              <a:defRPr sz="100"/>
            </a:lvl9pPr>
          </a:lstStyle>
          <a:p>
            <a:pPr lvl="0" rtl="0"/>
            <a:r>
              <a:rPr lang="ru-RU" noProof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1" userDrawn="1">
          <p15:clr>
            <a:srgbClr val="FBAE40"/>
          </p15:clr>
        </p15:guide>
        <p15:guide id="2" pos="1902" userDrawn="1">
          <p15:clr>
            <a:srgbClr val="FBAE40"/>
          </p15:clr>
        </p15:guide>
        <p15:guide id="3" pos="2361" userDrawn="1">
          <p15:clr>
            <a:srgbClr val="FBAE40"/>
          </p15:clr>
        </p15:guide>
        <p15:guide id="4" pos="4032" userDrawn="1">
          <p15:clr>
            <a:srgbClr val="FBAE40"/>
          </p15:clr>
        </p15:guide>
        <p15:guide id="5" pos="4494" userDrawn="1">
          <p15:clr>
            <a:srgbClr val="FBAE40"/>
          </p15:clr>
        </p15:guide>
        <p15:guide id="6" pos="6105" userDrawn="1">
          <p15:clr>
            <a:srgbClr val="FBAE40"/>
          </p15:clr>
        </p15:guide>
        <p15:guide id="7" orient="horz" pos="288" userDrawn="1">
          <p15:clr>
            <a:srgbClr val="FBAE40"/>
          </p15:clr>
        </p15:guide>
        <p15:guide id="8" orient="horz" pos="4608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1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Щелкните, чтобы изменить стили текста образца слайда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3FA8D9B-0507-4DB1-9893-8F246D43B491}" type="datetime1">
              <a:rPr lang="ru-RU" noProof="0" smtClean="0"/>
              <a:t>09.04.2021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F6761A3-4CAC-4C5F-AC82-8DB08D526BC2}" type="slidenum">
              <a:rPr lang="ru-RU" noProof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/ppt/media/image22.png" Id="rId3" /><Relationship Type="http://schemas.openxmlformats.org/officeDocument/2006/relationships/notesSlide" Target="/ppt/notesSlides/notesSlide12.xml" Id="rId2" /><Relationship Type="http://schemas.openxmlformats.org/officeDocument/2006/relationships/slideLayout" Target="/ppt/slideLayouts/slideLayout12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image" Target="/ppt/media/image32.jpeg" Id="rId3" /><Relationship Type="http://schemas.openxmlformats.org/officeDocument/2006/relationships/notesSlide" Target="/ppt/notesSlides/notesSlide21.xml" Id="rId2" /><Relationship Type="http://schemas.openxmlformats.org/officeDocument/2006/relationships/slideLayout" Target="/ppt/slideLayouts/slideLayout21.xml" Id="rId1" /><Relationship Type="http://schemas.openxmlformats.org/officeDocument/2006/relationships/image" Target="/ppt/media/image43.jpeg" Id="rId4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Текст 34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ru"/>
              <a:t>Здесь можно сформулировать свою цель</a:t>
            </a:r>
          </a:p>
        </p:txBody>
      </p:sp>
      <p:sp>
        <p:nvSpPr>
          <p:cNvPr id="34" name="Текст 3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ru"/>
              <a:t>Вы можете использовать этот профессиональный буклет в первоначальном виде или легко изменить его.</a:t>
            </a:r>
          </a:p>
          <a:p>
            <a:pPr rtl="0"/>
            <a:r>
              <a:rPr lang="ru"/>
              <a:t>На следующей странице вы найдете советы, которые помогут вам начать работу. </a:t>
            </a:r>
          </a:p>
          <a:p>
            <a:pPr rtl="0"/>
            <a:endParaRPr lang="en-US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ru"/>
              <a:t>Northwind Traders</a:t>
            </a:r>
            <a:endParaRPr lang="en-US" dirty="0"/>
          </a:p>
        </p:txBody>
      </p:sp>
      <p:sp>
        <p:nvSpPr>
          <p:cNvPr id="33" name="Текст 32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ru"/>
              <a:t>ул. Таежная, д. 4567</a:t>
            </a:r>
          </a:p>
          <a:p>
            <a:pPr rtl="0"/>
            <a:r>
              <a:rPr lang="ru"/>
              <a:t>Москва 02134-0000</a:t>
            </a:r>
          </a:p>
          <a:p>
            <a:pPr rtl="0"/>
            <a:endParaRPr lang="en-US" dirty="0"/>
          </a:p>
        </p:txBody>
      </p:sp>
      <p:sp>
        <p:nvSpPr>
          <p:cNvPr id="43" name="Текст 4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ru"/>
              <a:t>Имя получателя</a:t>
            </a:r>
          </a:p>
          <a:p>
            <a:pPr rtl="0"/>
            <a:r>
              <a:rPr lang="ru"/>
              <a:t>Почтовый адрес</a:t>
            </a:r>
          </a:p>
          <a:p>
            <a:pPr rtl="0"/>
            <a:r>
              <a:rPr lang="ru"/>
              <a:t>Город, почтовый индекс</a:t>
            </a:r>
            <a:endParaRPr lang="en-US" dirty="0"/>
          </a:p>
        </p:txBody>
      </p:sp>
      <p:sp>
        <p:nvSpPr>
          <p:cNvPr id="19" name="Текст 18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ru"/>
              <a:t>Буклет компании</a:t>
            </a:r>
            <a:endParaRPr lang="en-US" dirty="0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ru"/>
              <a:t>Здесь будет уместно краткое описание или слоган компании.</a:t>
            </a:r>
            <a:endParaRPr lang="en-US" dirty="0"/>
          </a:p>
        </p:txBody>
      </p:sp>
      <p:cxnSp>
        <p:nvCxnSpPr>
          <p:cNvPr id="10" name="сгиб"/>
          <p:cNvCxnSpPr/>
          <p:nvPr/>
        </p:nvCxnSpPr>
        <p:spPr>
          <a:xfrm>
            <a:off x="329184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гиб"/>
          <p:cNvCxnSpPr/>
          <p:nvPr/>
        </p:nvCxnSpPr>
        <p:spPr>
          <a:xfrm>
            <a:off x="667512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 descr="Место для изображения логотипа"/>
          <p:cNvPicPr>
            <a:picLocks noGrp="1" noChangeAspect="1"/>
          </p:cNvPicPr>
          <p:nvPr>
            <p:ph type="pic" sz="quarter" idx="2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55133" y="6631287"/>
            <a:ext cx="751723" cy="411014"/>
          </a:xfrm>
        </p:spPr>
      </p:pic>
    </p:spTree>
    <p:extLst>
      <p:ext uri="{BB962C8B-B14F-4D97-AF65-F5344CB8AC3E}">
        <p14:creationId xmlns:p14="http://schemas.microsoft.com/office/powerpoint/2010/main" val="1742696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Рисунок 248" descr="Черно-белая фотография мужчины, стоящего перед окном аэропорта с Боингом 747 на заднем плане." title="Пример рисунка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16" name="Текст 11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ru-RU"/>
              <a:t>Сделайте по-своему</a:t>
            </a:r>
          </a:p>
        </p:txBody>
      </p:sp>
      <p:sp>
        <p:nvSpPr>
          <p:cNvPr id="118" name="Текст 117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ru-RU"/>
              <a:t>Считаете, что такой красивый документ сложно создать самому? Не спешите с выводами!</a:t>
            </a:r>
          </a:p>
          <a:p>
            <a:pPr rtl="0"/>
            <a:r>
              <a:rPr lang="ru-RU"/>
              <a:t>В этом буклете мы подготовили заполнители для вашего содержимого. Чтобы заменить любой текст, просто выберите его и введите свой собственный. </a:t>
            </a:r>
          </a:p>
        </p:txBody>
      </p:sp>
      <p:sp>
        <p:nvSpPr>
          <p:cNvPr id="119" name="Текст 1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ru-RU"/>
              <a:t>Настройка в два счета</a:t>
            </a:r>
          </a:p>
        </p:txBody>
      </p:sp>
      <p:sp>
        <p:nvSpPr>
          <p:cNvPr id="120" name="Текст 1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ru-RU"/>
              <a:t>Хотите использовать собственные изображения вместо наших? Без проблем! </a:t>
            </a:r>
          </a:p>
          <a:p>
            <a:pPr rtl="0"/>
            <a:r>
              <a:rPr lang="ru-RU"/>
              <a:t>Просто выберите изображение и удалите его, а затем используйте значок вставки рисунка в заполнителе, чтобы вставить собственное изображение.</a:t>
            </a:r>
          </a:p>
          <a:p>
            <a:pPr marL="0" indent="0" rtl="0">
              <a:buNone/>
            </a:pPr>
            <a:r>
              <a:rPr lang="ru-RU"/>
              <a:t>Если нужно добавить или удалить пункты списка из текста, воспользуйтесь кнопкой "Маркеры" на вкладке "Главная".</a:t>
            </a:r>
          </a:p>
        </p:txBody>
      </p:sp>
      <p:sp>
        <p:nvSpPr>
          <p:cNvPr id="121" name="Текст 1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ru-RU"/>
              <a:t>Что нужно включить?</a:t>
            </a:r>
          </a:p>
        </p:txBody>
      </p:sp>
      <p:sp>
        <p:nvSpPr>
          <p:cNvPr id="122" name="Текст 1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ru-RU"/>
              <a:t>Мы знаем, что вы можете часами рассказывать о том, как прекрасна ваша компания. (И мы не виним вас — ведь это правда!) Но так как ваш рассказ должен быть кратким, попробуйте вот что... </a:t>
            </a:r>
          </a:p>
        </p:txBody>
      </p:sp>
      <p:sp>
        <p:nvSpPr>
          <p:cNvPr id="123" name="Текст 122"/>
          <p:cNvSpPr>
            <a:spLocks noGrp="1"/>
          </p:cNvSpPr>
          <p:nvPr>
            <p:ph type="body" sz="quarter" idx="40"/>
          </p:nvPr>
        </p:nvSpPr>
        <p:spPr>
          <a:xfrm>
            <a:off x="3748088" y="2227824"/>
            <a:ext cx="2652713" cy="237054"/>
          </a:xfrm>
        </p:spPr>
        <p:txBody>
          <a:bodyPr rtlCol="0"/>
          <a:lstStyle/>
          <a:p>
            <a:pPr rtl="0"/>
            <a:r>
              <a:rPr lang="ru-RU"/>
              <a:t>Сосредоточьтесь на том, что вы делаете лучше всего!</a:t>
            </a:r>
          </a:p>
        </p:txBody>
      </p:sp>
      <p:sp>
        <p:nvSpPr>
          <p:cNvPr id="124" name="Текст 123"/>
          <p:cNvSpPr>
            <a:spLocks noGrp="1"/>
          </p:cNvSpPr>
          <p:nvPr>
            <p:ph type="body" sz="quarter" idx="41"/>
          </p:nvPr>
        </p:nvSpPr>
        <p:spPr>
          <a:xfrm>
            <a:off x="3748088" y="2515386"/>
            <a:ext cx="2652713" cy="546216"/>
          </a:xfrm>
        </p:spPr>
        <p:txBody>
          <a:bodyPr rtlCol="0"/>
          <a:lstStyle/>
          <a:p>
            <a:pPr marL="0" indent="0" rtl="0">
              <a:buNone/>
            </a:pPr>
            <a:r>
              <a:rPr lang="ru-RU"/>
              <a:t>Попробуйте изложить конкурентные преимущества слева и написать краткую историю успеха или привести восторженные отзывы клиентов здесь в середине. Например:</a:t>
            </a:r>
          </a:p>
        </p:txBody>
      </p:sp>
      <p:sp>
        <p:nvSpPr>
          <p:cNvPr id="78" name="Текст 77"/>
          <p:cNvSpPr>
            <a:spLocks noGrp="1"/>
          </p:cNvSpPr>
          <p:nvPr>
            <p:ph type="body" sz="quarter" idx="42"/>
          </p:nvPr>
        </p:nvSpPr>
        <p:spPr>
          <a:xfrm>
            <a:off x="3748088" y="3318047"/>
            <a:ext cx="2652713" cy="678072"/>
          </a:xfrm>
        </p:spPr>
        <p:txBody>
          <a:bodyPr rtlCol="0"/>
          <a:lstStyle/>
          <a:p>
            <a:pPr rtl="0"/>
            <a:r>
              <a:rPr lang="ru-RU"/>
              <a:t>"Ваша компания самая лучшая. Я даже не представляю, что кто-то может обойтись без вас".</a:t>
            </a:r>
            <a:br>
              <a:rPr lang="ru-RU"/>
            </a:br>
            <a:r>
              <a:rPr lang="ru-RU"/>
              <a:t> — Очень умный клиент</a:t>
            </a:r>
          </a:p>
        </p:txBody>
      </p:sp>
      <p:sp>
        <p:nvSpPr>
          <p:cNvPr id="125" name="Текст 124"/>
          <p:cNvSpPr>
            <a:spLocks noGrp="1"/>
          </p:cNvSpPr>
          <p:nvPr>
            <p:ph type="body" sz="quarter" idx="43"/>
          </p:nvPr>
        </p:nvSpPr>
        <p:spPr>
          <a:xfrm>
            <a:off x="3748088" y="4195437"/>
            <a:ext cx="2652713" cy="1123392"/>
          </a:xfrm>
        </p:spPr>
        <p:txBody>
          <a:bodyPr rtlCol="0"/>
          <a:lstStyle/>
          <a:p>
            <a:pPr marL="0" indent="0" rtl="0">
              <a:buNone/>
            </a:pPr>
            <a:r>
              <a:rPr lang="ru-RU"/>
              <a:t>Правая часть этой страницы идеально подходит для списка основных товаров или услуг.</a:t>
            </a:r>
          </a:p>
          <a:p>
            <a:pPr rtl="0"/>
            <a:endParaRPr lang="ru-RU"/>
          </a:p>
          <a:p>
            <a:pPr rtl="0"/>
            <a:endParaRPr lang="ru-RU"/>
          </a:p>
        </p:txBody>
      </p:sp>
      <p:pic>
        <p:nvPicPr>
          <p:cNvPr id="250" name="Рисунок 249" descr="Черно-белая фотография стульев рядом с окнами в солнечном коридоре офисного здания" title="Пример рисунка"/>
          <p:cNvPicPr>
            <a:picLocks noGrp="1" noChangeAspect="1"/>
          </p:cNvPicPr>
          <p:nvPr>
            <p:ph type="pic" sz="quarter" idx="2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127" name="Текст 12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ru-RU"/>
              <a:t>Или же вы можете упомянуть некоторых самых важных клиентов здесь:</a:t>
            </a:r>
          </a:p>
          <a:p>
            <a:pPr lvl="0" rtl="0"/>
            <a:r>
              <a:rPr lang="ru-RU"/>
              <a:t>Большая и серьезная компания</a:t>
            </a:r>
          </a:p>
          <a:p>
            <a:pPr lvl="0" rtl="0"/>
            <a:r>
              <a:rPr lang="ru-RU"/>
              <a:t>Знаменитая компания</a:t>
            </a:r>
          </a:p>
          <a:p>
            <a:pPr lvl="0" rtl="0"/>
            <a:r>
              <a:rPr lang="ru-RU"/>
              <a:t>Впечатляющая компания</a:t>
            </a:r>
          </a:p>
          <a:p>
            <a:pPr rtl="0"/>
            <a:endParaRPr lang="ru-RU"/>
          </a:p>
        </p:txBody>
      </p:sp>
      <p:sp>
        <p:nvSpPr>
          <p:cNvPr id="126" name="Текст 12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r>
              <a:rPr lang="ru-RU"/>
              <a:t>Основные предложения</a:t>
            </a:r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marL="0" indent="0" rtl="0">
              <a:buNone/>
            </a:pPr>
            <a:r>
              <a:rPr lang="ru-RU"/>
              <a:t>Не стесняйтесь! Покажите, какие вы классные. Изложите основные направления своей деятельности в виде списка. И напоследок еще один совет...</a:t>
            </a:r>
          </a:p>
          <a:p>
            <a:pPr rtl="0"/>
            <a:endParaRPr lang="ru-RU"/>
          </a:p>
        </p:txBody>
      </p:sp>
      <p:sp>
        <p:nvSpPr>
          <p:cNvPr id="128" name="Текст 127"/>
          <p:cNvSpPr>
            <a:spLocks noGrp="1"/>
          </p:cNvSpPr>
          <p:nvPr>
            <p:ph type="body" sz="quarter" idx="46"/>
          </p:nvPr>
        </p:nvSpPr>
        <p:spPr>
          <a:xfrm>
            <a:off x="7131368" y="3586103"/>
            <a:ext cx="2560320" cy="237054"/>
          </a:xfrm>
        </p:spPr>
        <p:txBody>
          <a:bodyPr rtlCol="0"/>
          <a:lstStyle/>
          <a:p>
            <a:pPr rtl="0"/>
            <a:r>
              <a:rPr lang="ru-RU"/>
              <a:t>Не стесняйтесь!</a:t>
            </a:r>
          </a:p>
        </p:txBody>
      </p:sp>
      <p:sp>
        <p:nvSpPr>
          <p:cNvPr id="130" name="Текст 129"/>
          <p:cNvSpPr>
            <a:spLocks noGrp="1"/>
          </p:cNvSpPr>
          <p:nvPr>
            <p:ph type="body" sz="quarter" idx="48"/>
          </p:nvPr>
        </p:nvSpPr>
        <p:spPr>
          <a:xfrm>
            <a:off x="7131368" y="3881403"/>
            <a:ext cx="2560320" cy="1414821"/>
          </a:xfrm>
        </p:spPr>
        <p:txBody>
          <a:bodyPr rtlCol="0"/>
          <a:lstStyle/>
          <a:p>
            <a:pPr marL="0" indent="0" rtl="0">
              <a:buNone/>
            </a:pPr>
            <a:r>
              <a:rPr lang="ru-RU"/>
              <a:t>Это место можно использовать для "блиц-резюме" компании. Если бы у вас было лишь несколько секунд на рекламу своих товаров или услуг, что бы вы сказали? </a:t>
            </a:r>
          </a:p>
          <a:p>
            <a:pPr rtl="0"/>
            <a:r>
              <a:rPr lang="ru-RU"/>
              <a:t>Введите собственный текст, чтобы привлечь внимание к своей компании и ее услугам!</a:t>
            </a:r>
          </a:p>
        </p:txBody>
      </p:sp>
      <p:sp>
        <p:nvSpPr>
          <p:cNvPr id="219" name="Текст 21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r>
              <a:rPr lang="ru-RU"/>
              <a:t>Наши контакты</a:t>
            </a:r>
          </a:p>
        </p:txBody>
      </p:sp>
      <p:sp>
        <p:nvSpPr>
          <p:cNvPr id="220" name="Текст 21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r>
              <a:rPr lang="ru-RU"/>
              <a:t>Northwind Traders</a:t>
            </a:r>
          </a:p>
          <a:p>
            <a:pPr rtl="0"/>
            <a:r>
              <a:rPr lang="ru-RU"/>
              <a:t>ул. Таежная, д. 4567</a:t>
            </a:r>
          </a:p>
          <a:p>
            <a:pPr rtl="0"/>
            <a:r>
              <a:rPr lang="ru-RU"/>
              <a:t>Москва 02134-0000</a:t>
            </a:r>
          </a:p>
          <a:p>
            <a:pPr rtl="0"/>
            <a:r>
              <a:rPr lang="ru-RU"/>
              <a:t>(718) 555-1234</a:t>
            </a:r>
          </a:p>
          <a:p>
            <a:pPr rtl="0"/>
            <a:r>
              <a:rPr lang="ru-RU"/>
              <a:t>kim@northwindtraders.com</a:t>
            </a:r>
          </a:p>
          <a:p>
            <a:pPr rtl="0"/>
            <a:r>
              <a:rPr lang="ru-RU"/>
              <a:t>Посетите наш веб-сайт:</a:t>
            </a:r>
          </a:p>
          <a:p>
            <a:pPr rtl="0"/>
            <a:r>
              <a:rPr lang="ru-RU"/>
              <a:t>www.northwindtraders.com</a:t>
            </a:r>
          </a:p>
          <a:p>
            <a:pPr rtl="0"/>
            <a:endParaRPr lang="ru-RU"/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54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quarter" idx="55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ru-RU"/>
          </a:p>
        </p:txBody>
      </p:sp>
      <p:sp>
        <p:nvSpPr>
          <p:cNvPr id="27" name="Текст 26"/>
          <p:cNvSpPr>
            <a:spLocks noGrp="1"/>
          </p:cNvSpPr>
          <p:nvPr>
            <p:ph type="body" sz="quarter" idx="56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endParaRPr lang="ru-RU"/>
          </a:p>
        </p:txBody>
      </p:sp>
      <p:cxnSp>
        <p:nvCxnSpPr>
          <p:cNvPr id="47" name="сгиб"/>
          <p:cNvCxnSpPr/>
          <p:nvPr/>
        </p:nvCxnSpPr>
        <p:spPr>
          <a:xfrm>
            <a:off x="676656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сгиб"/>
          <p:cNvCxnSpPr/>
          <p:nvPr/>
        </p:nvCxnSpPr>
        <p:spPr>
          <a:xfrm>
            <a:off x="3383280" y="0"/>
            <a:ext cx="0" cy="7772400"/>
          </a:xfrm>
          <a:prstGeom prst="line">
            <a:avLst/>
          </a:prstGeom>
          <a:ln>
            <a:solidFill>
              <a:srgbClr val="C8C8C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184843"/>
      </p:ext>
    </p:extLst>
  </p:cSld>
  <p:clrMapOvr>
    <a:masterClrMapping/>
  </p:clrMapOvr>
</p:sld>
</file>

<file path=ppt/theme/theme11.xml><?xml version="1.0" encoding="utf-8"?>
<a:theme xmlns:a="http://schemas.openxmlformats.org/drawingml/2006/main" name="Красный буклет 11х8,5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Custom 2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dBrochure.potx" id="{E914270B-3276-4F2E-8580-C3CCE9E5F702}" vid="{E9F90C9B-080A-428F-9657-A3A4573153FD}"/>
    </a:ext>
  </a:extLst>
</a:theme>
</file>

<file path=ppt/theme/theme22.xml><?xml version="1.0" encoding="utf-8"?>
<a:theme xmlns:a="http://schemas.openxmlformats.org/drawingml/2006/main" name="Тема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Тема Office">
  <a:themeElements>
    <a:clrScheme name="Red Brochure">
      <a:dk1>
        <a:sysClr val="windowText" lastClr="000000"/>
      </a:dk1>
      <a:lt1>
        <a:sysClr val="window" lastClr="FFFFFF"/>
      </a:lt1>
      <a:dk2>
        <a:srgbClr val="4C483D"/>
      </a:dk2>
      <a:lt2>
        <a:srgbClr val="E4E3E2"/>
      </a:lt2>
      <a:accent1>
        <a:srgbClr val="F24F4F"/>
      </a:accent1>
      <a:accent2>
        <a:srgbClr val="8DBB70"/>
      </a:accent2>
      <a:accent3>
        <a:srgbClr val="F0BB44"/>
      </a:accent3>
      <a:accent4>
        <a:srgbClr val="61ADBF"/>
      </a:accent4>
      <a:accent5>
        <a:srgbClr val="A3648B"/>
      </a:accent5>
      <a:accent6>
        <a:srgbClr val="F8943F"/>
      </a:accent6>
      <a:hlink>
        <a:srgbClr val="4C483D"/>
      </a:hlink>
      <a:folHlink>
        <a:srgbClr val="A3648B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7</ap:TotalTime>
  <ap:Words>502</ap:Words>
  <ap:PresentationFormat>Произвольный</ap:PresentationFormat>
  <ap:Paragraphs>46</ap:Paragraphs>
  <ap:Slides>2</ap:Slides>
  <ap:Notes>2</ap:Notes>
  <ap:HiddenSlides>0</ap:HiddenSlides>
  <ap:MMClips>0</ap:MMClips>
  <ap:ScaleCrop>false</ap:ScaleCrop>
  <ap:HeadingPairs>
    <vt:vector baseType="variant" size="6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ap:HeadingPairs>
  <ap:TitlesOfParts>
    <vt:vector baseType="lpstr" size="5">
      <vt:lpstr>Arial</vt:lpstr>
      <vt:lpstr>Times New Roman</vt:lpstr>
      <vt:lpstr>Красный буклет 11х8,5</vt:lpstr>
      <vt:lpstr>Презентация PowerPoint</vt:lpstr>
      <vt:lpstr>Презентация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2014-05-09T17:43:57Z</dcterms:created>
  <dcterms:modified xsi:type="dcterms:W3CDTF">2021-04-09T08:32:30Z</dcterms:modified>
</cp:coreProperties>
</file>