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105" d="100"/>
          <a:sy n="105" d="100"/>
        </p:scale>
        <p:origin x="180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DF7FA31-1418-4FFE-8BA4-A391D8C81EB4}" type="datetime1">
              <a:rPr lang="ru-RU" smtClean="0"/>
              <a:pPr algn="r" rtl="0"/>
              <a:t>17.01.2014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72254A4-9D35-4289-8043-866EDA978AFC}" type="datetime1">
              <a:rPr lang="ru-RU" smtClean="0"/>
              <a:pPr/>
              <a:t>17.01.2014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/>
              <a:t>На эту игровую доску можно добавить собственные категории и значения баллов. Введите ваши вопросы и ответы в предоставленные слайды.</a:t>
            </a:r>
          </a:p>
          <a:p>
            <a:pPr rtl="0"/>
            <a:endParaRPr lang="en-US" dirty="0"/>
          </a:p>
          <a:p>
            <a:pPr rtl="0"/>
            <a:r>
              <a:rPr lang="ru"/>
              <a:t>В режиме показа слайдов выберите подчеркнутый текст, чтобы перейти к этому вопросу, а затем перейти к слайду с ответом. Используйте треугольник слева, чтобы вернуться к этому слайду игровой доски.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214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832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096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566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504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6576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88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Введите свои вопросы и ответы вместо замещающего текста. Для справки в нижней части можно добавить категорию и баллы.</a:t>
            </a:r>
          </a:p>
          <a:p>
            <a:pPr rtl="0"/>
            <a:endParaRPr lang="en-US" dirty="0"/>
          </a:p>
          <a:p>
            <a:pPr rtl="0"/>
            <a:r>
              <a:rPr lang="ru" dirty="0"/>
              <a:t>В режиме показа слайдов щелкните треугольник справа, чтобы отобразить ответ. Используйте треугольник слева, чтобы вернуться к слайду игровой доски.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/>
              <a:t>Введите свои вопросы и ответы вместо замещающего текста. Для справки в нижней части можно добавить категорию и баллы.</a:t>
            </a:r>
          </a:p>
          <a:p>
            <a:pPr rtl="0"/>
            <a:endParaRPr lang="en-US" dirty="0"/>
          </a:p>
          <a:p>
            <a:pPr rtl="0"/>
            <a:r>
              <a:rPr lang="ru"/>
              <a:t>В режиме показа слайдов используйте треугольник слева, чтобы вернуться к слайду игровой доски. </a:t>
            </a:r>
          </a:p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605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324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51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гровая дос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Категория 1</a:t>
            </a:r>
            <a:endParaRPr lang="ru-RU" dirty="0"/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45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0" name="Текст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5" name="Текст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60" name="Текст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36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Категория 2</a:t>
            </a:r>
            <a:endParaRPr lang="ru-RU" dirty="0"/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46" name="Текст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1" name="Текст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6" name="Текст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61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3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Категория 3</a:t>
            </a:r>
            <a:endParaRPr lang="ru-RU" dirty="0"/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47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2" name="Текст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7" name="Текст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62" name="Текст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Категория 4</a:t>
            </a:r>
            <a:endParaRPr lang="ru-RU" dirty="0"/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48" name="Текст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3" name="Текст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8" name="Текст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63" name="Текст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3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Категория 5</a:t>
            </a:r>
            <a:endParaRPr lang="ru-RU" dirty="0"/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49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4" name="Текст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59" name="Текст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64" name="Текст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ы категории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6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Ответ</a:t>
            </a:r>
            <a:endParaRPr lang="ru-RU" sz="16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ответ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категории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Слайд-разделитель категории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ы категории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836159"/>
            <a:ext cx="5749803" cy="207749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3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Вопрос</a:t>
            </a:r>
            <a:endParaRPr lang="ru-RU" sz="13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вопрос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  <p:sp>
        <p:nvSpPr>
          <p:cNvPr id="12" name="Вернуться к игровой доск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ы категории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6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Ответ</a:t>
            </a:r>
            <a:endParaRPr lang="ru-RU" sz="16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ответ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категории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Слайд-разделитель категории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ы категории 5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836159"/>
            <a:ext cx="5749803" cy="207749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3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Вопрос</a:t>
            </a:r>
            <a:endParaRPr lang="ru-RU" sz="13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вопрос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  <p:sp>
        <p:nvSpPr>
          <p:cNvPr id="12" name="Вернуться к игровой доск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ы категории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6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Ответ</a:t>
            </a:r>
            <a:endParaRPr lang="ru-RU" sz="16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ответ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категории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Слайд-разделитель категории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ы категории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836159"/>
            <a:ext cx="5749803" cy="207749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3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Вопрос</a:t>
            </a:r>
            <a:endParaRPr lang="ru-RU" sz="13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вопрос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  <p:sp>
        <p:nvSpPr>
          <p:cNvPr id="14" name="Вернуться к игровой доск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ы категории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6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Ответ</a:t>
            </a:r>
            <a:endParaRPr lang="ru-RU" sz="16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ответ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категории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Слайд-разделитель категории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ы категории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836159"/>
            <a:ext cx="5749803" cy="207749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3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Вопрос</a:t>
            </a:r>
            <a:endParaRPr lang="ru-RU" sz="13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вопрос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  <p:sp>
        <p:nvSpPr>
          <p:cNvPr id="12" name="Вернуться к игровой доск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ы категории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6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Ответ</a:t>
            </a:r>
            <a:endParaRPr lang="ru-RU" sz="16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ответ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категории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Слайд-разделитель категории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ы категории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836159"/>
            <a:ext cx="5749803" cy="207749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ru-RU" sz="13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Вопрос</a:t>
            </a:r>
            <a:endParaRPr lang="ru-RU" sz="13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Добавьте вопрос здесь. 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  <p:sp>
        <p:nvSpPr>
          <p:cNvPr id="12" name="Вернуться к игровой доск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FC4D060-BEC8-4EC9-A645-83608C2C2CE7}" type="datetime1">
              <a:rPr lang="ru-RU" smtClean="0"/>
              <a:t>17.01.2014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Текст 6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3" action="ppaction://hlinksldjump"/>
              </a:rPr>
              <a:t>10</a:t>
            </a:r>
            <a:endParaRPr lang="ru-RU" dirty="0"/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4" action="ppaction://hlinksldjump"/>
              </a:rPr>
              <a:t>20</a:t>
            </a:r>
            <a:endParaRPr lang="ru-RU" dirty="0"/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5" action="ppaction://hlinksldjump"/>
              </a:rPr>
              <a:t>30</a:t>
            </a:r>
            <a:endParaRPr lang="ru-RU" dirty="0"/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6" action="ppaction://hlinksldjump"/>
              </a:rPr>
              <a:t>40</a:t>
            </a:r>
            <a:endParaRPr lang="ru-RU" dirty="0"/>
          </a:p>
        </p:txBody>
      </p:sp>
      <p:sp>
        <p:nvSpPr>
          <p:cNvPr id="148" name="Текст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7" action="ppaction://hlinksldjump"/>
              </a:rPr>
              <a:t>50</a:t>
            </a:r>
            <a:endParaRPr lang="ru-RU" dirty="0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8" action="ppaction://hlinksldjump"/>
              </a:rPr>
              <a:t>10</a:t>
            </a:r>
            <a:endParaRPr lang="ru-RU" dirty="0"/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9" action="ppaction://hlinksldjump"/>
              </a:rPr>
              <a:t>20</a:t>
            </a:r>
            <a:endParaRPr lang="ru-RU" dirty="0"/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0" action="ppaction://hlinksldjump"/>
              </a:rPr>
              <a:t>30</a:t>
            </a:r>
            <a:endParaRPr lang="ru-RU" dirty="0"/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1" action="ppaction://hlinksldjump"/>
              </a:rPr>
              <a:t>40</a:t>
            </a:r>
            <a:endParaRPr lang="ru-RU" dirty="0"/>
          </a:p>
        </p:txBody>
      </p:sp>
      <p:sp>
        <p:nvSpPr>
          <p:cNvPr id="149" name="Текст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2" action="ppaction://hlinksldjump"/>
              </a:rPr>
              <a:t>50</a:t>
            </a:r>
            <a:endParaRPr lang="ru-RU" dirty="0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3" action="ppaction://hlinksldjump"/>
              </a:rPr>
              <a:t>10</a:t>
            </a:r>
            <a:endParaRPr lang="ru-RU" dirty="0"/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4" action="ppaction://hlinksldjump"/>
              </a:rPr>
              <a:t>20</a:t>
            </a:r>
            <a:endParaRPr lang="ru-RU" dirty="0"/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5" action="ppaction://hlinksldjump"/>
              </a:rPr>
              <a:t>30</a:t>
            </a:r>
            <a:endParaRPr lang="ru-RU" dirty="0"/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6" action="ppaction://hlinksldjump"/>
              </a:rPr>
              <a:t>40</a:t>
            </a:r>
            <a:endParaRPr lang="ru-RU" dirty="0"/>
          </a:p>
        </p:txBody>
      </p:sp>
      <p:sp>
        <p:nvSpPr>
          <p:cNvPr id="150" name="Текст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7" action="ppaction://hlinksldjump"/>
              </a:rPr>
              <a:t>50</a:t>
            </a:r>
            <a:endParaRPr lang="ru-RU" dirty="0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8" action="ppaction://hlinksldjump"/>
              </a:rPr>
              <a:t>10</a:t>
            </a:r>
            <a:endParaRPr lang="ru-RU" dirty="0"/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19" action="ppaction://hlinksldjump"/>
              </a:rPr>
              <a:t>20</a:t>
            </a:r>
            <a:endParaRPr lang="ru-RU" dirty="0"/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20" action="ppaction://hlinksldjump"/>
              </a:rPr>
              <a:t>30</a:t>
            </a:r>
            <a:endParaRPr lang="ru-RU" dirty="0"/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21" action="ppaction://hlinksldjump"/>
              </a:rPr>
              <a:t>40</a:t>
            </a:r>
            <a:endParaRPr lang="ru-RU" dirty="0"/>
          </a:p>
        </p:txBody>
      </p:sp>
      <p:sp>
        <p:nvSpPr>
          <p:cNvPr id="151" name="Текст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22" action="ppaction://hlinksldjump"/>
              </a:rPr>
              <a:t>50</a:t>
            </a:r>
            <a:endParaRPr lang="ru-RU" dirty="0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23" action="ppaction://hlinksldjump"/>
              </a:rPr>
              <a:t>10</a:t>
            </a:r>
            <a:endParaRPr lang="ru-RU" dirty="0"/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24" action="ppaction://hlinksldjump"/>
              </a:rPr>
              <a:t>20</a:t>
            </a:r>
            <a:endParaRPr lang="ru-RU" dirty="0"/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25" action="ppaction://hlinksldjump"/>
              </a:rPr>
              <a:t>30</a:t>
            </a:r>
            <a:endParaRPr lang="ru-RU" dirty="0"/>
          </a:p>
        </p:txBody>
      </p:sp>
      <p:sp>
        <p:nvSpPr>
          <p:cNvPr id="147" name="Текст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26" action="ppaction://hlinksldjump"/>
              </a:rPr>
              <a:t>40</a:t>
            </a:r>
            <a:endParaRPr lang="ru-RU" dirty="0"/>
          </a:p>
        </p:txBody>
      </p:sp>
      <p:sp>
        <p:nvSpPr>
          <p:cNvPr id="152" name="Текст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ru-RU" dirty="0" smtClean="0">
                <a:hlinkClick r:id="rId27" action="ppaction://hlinksldjump"/>
              </a:rPr>
              <a:t>50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1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1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1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Последующие вопросы категории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2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2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2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2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2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2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Последующие вопросы категории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2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2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2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2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Последующие вопросы категории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3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3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3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3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3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1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3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3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3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3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3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Последующие вопросы категории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4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4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4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4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1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4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4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4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4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4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4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Последующие вопросы категории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5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5 на 10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5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1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5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5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5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5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5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5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5 на 50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1 на 20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1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Ответ категории 1 на 30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Вопрос категории 1 на 40 баллов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Категория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Цветная игровая доска 16 x 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Тема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652</Words>
  <Application>Microsoft Office PowerPoint</Application>
  <PresentationFormat>Широкоэкранный</PresentationFormat>
  <Paragraphs>209</Paragraphs>
  <Slides>56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Цветная игровая доска 16 x 9</vt:lpstr>
      <vt:lpstr>Презентация PowerPoint</vt:lpstr>
      <vt:lpstr>Последующие вопросы категории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Последующие вопросы категории 2</vt:lpstr>
      <vt:lpstr>Категория 2</vt:lpstr>
      <vt:lpstr>Категория 2</vt:lpstr>
      <vt:lpstr>Презентация PowerPoint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Последующие вопросы категории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Последующие вопросы категории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Последующие вопросы категории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2014-01-17T07:00:49Z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