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36"/>
  </p:notesMasterIdLst>
  <p:handoutMasterIdLst>
    <p:handoutMasterId r:id="rId37"/>
  </p:handoutMasterIdLst>
  <p:sldIdLst>
    <p:sldId id="256" r:id="rId5"/>
    <p:sldId id="262" r:id="rId6"/>
    <p:sldId id="257" r:id="rId7"/>
    <p:sldId id="258" r:id="rId8"/>
    <p:sldId id="259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82927" autoAdjust="0"/>
  </p:normalViewPr>
  <p:slideViewPr>
    <p:cSldViewPr snapToGrid="0" showGuides="1">
      <p:cViewPr varScale="1">
        <p:scale>
          <a:sx n="82" d="100"/>
          <a:sy n="82" d="100"/>
        </p:scale>
        <p:origin x="100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0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7FC0FAC7-FD60-4D03-91CB-19D8F0D39236}" type="datetime1">
              <a:rPr lang="ru-RU" smtClean="0"/>
              <a:pPr algn="r" rtl="0"/>
              <a:t>27.01.2014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7C02774-98EC-4746-835A-99D884D4EB89}" type="datetime1">
              <a:rPr lang="ru-RU" smtClean="0"/>
              <a:pPr/>
              <a:t>27.01.2014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" dirty="0"/>
              <a:t>Образец текста</a:t>
            </a:r>
          </a:p>
          <a:p>
            <a:pPr lvl="1" rtl="0"/>
            <a:r>
              <a:rPr lang="ru" dirty="0"/>
              <a:t>Второй уровень</a:t>
            </a:r>
          </a:p>
          <a:p>
            <a:pPr lvl="2" rtl="0"/>
            <a:r>
              <a:rPr lang="ru" dirty="0"/>
              <a:t>Третий уровень</a:t>
            </a:r>
          </a:p>
          <a:p>
            <a:pPr lvl="3" rtl="0"/>
            <a:r>
              <a:rPr lang="ru" dirty="0"/>
              <a:t>Четвертый уровень</a:t>
            </a:r>
          </a:p>
          <a:p>
            <a:pPr lvl="4" rtl="0"/>
            <a:r>
              <a:rPr lang="ru" dirty="0"/>
              <a:t>Пятый уровень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" dirty="0"/>
              <a:t>На эту игровую доску можно добавить собственные категории и значения баллов. Введите вопросы и ответы в предоставленные слайды.</a:t>
            </a:r>
          </a:p>
          <a:p>
            <a:pPr rtl="0"/>
            <a:endParaRPr lang="en-US" dirty="0" smtClean="0"/>
          </a:p>
          <a:p>
            <a:pPr rtl="0"/>
            <a:r>
              <a:rPr lang="ru" dirty="0"/>
              <a:t>В режиме показа слайдов выберите подчеркнутый текст, чтобы перейти к этому вопросу, а затем выберите треугольник справа, чтобы показать ответ. Используйте треугольник слева, чтобы вернуться к этому слайду игровой доски.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979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171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43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6567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267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285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294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022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656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56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80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" dirty="0"/>
              <a:t>Введите вопросы и ответы вместо замещающего текста. Для справки в нижней части можно добавить категорию и баллы.</a:t>
            </a:r>
          </a:p>
          <a:p>
            <a:pPr rtl="0"/>
            <a:endParaRPr lang="en-US" dirty="0"/>
          </a:p>
          <a:p>
            <a:pPr rtl="0"/>
            <a:r>
              <a:rPr lang="ru-RU" dirty="0" smtClean="0"/>
              <a:t>В режиме показа слайдов щелкните треугольник справа</a:t>
            </a:r>
            <a:r>
              <a:rPr lang="ru" dirty="0" smtClean="0"/>
              <a:t>, </a:t>
            </a:r>
            <a:r>
              <a:rPr lang="ru" dirty="0"/>
              <a:t>чтобы показать ответ. Используйте треугольник слева, чтобы вернуться к слайду игровой доски. </a:t>
            </a:r>
          </a:p>
          <a:p>
            <a:pPr rtl="0"/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02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90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31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4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82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27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70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гровая дос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"/>
              <a:t>Категория 1</a:t>
            </a:r>
            <a:endParaRPr lang="en-US" dirty="0"/>
          </a:p>
        </p:txBody>
      </p:sp>
      <p:sp>
        <p:nvSpPr>
          <p:cNvPr id="40" name="Текст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"/>
              <a:t>баллы</a:t>
            </a:r>
            <a:endParaRPr lang="en-US" dirty="0"/>
          </a:p>
        </p:txBody>
      </p:sp>
      <p:sp>
        <p:nvSpPr>
          <p:cNvPr id="45" name="Текст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"/>
              <a:t>баллы</a:t>
            </a:r>
            <a:endParaRPr lang="en-US" dirty="0"/>
          </a:p>
        </p:txBody>
      </p:sp>
      <p:sp>
        <p:nvSpPr>
          <p:cNvPr id="50" name="Текст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"/>
              <a:t>баллы</a:t>
            </a:r>
            <a:endParaRPr lang="en-US" dirty="0"/>
          </a:p>
        </p:txBody>
      </p:sp>
      <p:sp>
        <p:nvSpPr>
          <p:cNvPr id="55" name="Текст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"/>
              <a:t>баллы</a:t>
            </a:r>
            <a:endParaRPr lang="en-US" dirty="0"/>
          </a:p>
        </p:txBody>
      </p:sp>
      <p:sp>
        <p:nvSpPr>
          <p:cNvPr id="60" name="Текст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"/>
              <a:t>баллы</a:t>
            </a:r>
            <a:endParaRPr lang="en-US" dirty="0"/>
          </a:p>
        </p:txBody>
      </p:sp>
      <p:sp>
        <p:nvSpPr>
          <p:cNvPr id="36" name="Текст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"/>
              <a:t>Категория 2</a:t>
            </a:r>
            <a:endParaRPr lang="en-US" dirty="0"/>
          </a:p>
        </p:txBody>
      </p:sp>
      <p:sp>
        <p:nvSpPr>
          <p:cNvPr id="41" name="Текст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"/>
              <a:t>баллы</a:t>
            </a:r>
            <a:endParaRPr lang="en-US" dirty="0"/>
          </a:p>
        </p:txBody>
      </p:sp>
      <p:sp>
        <p:nvSpPr>
          <p:cNvPr id="46" name="Текст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"/>
              <a:t>баллы</a:t>
            </a:r>
            <a:endParaRPr lang="en-US" dirty="0"/>
          </a:p>
        </p:txBody>
      </p:sp>
      <p:sp>
        <p:nvSpPr>
          <p:cNvPr id="51" name="Текст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"/>
              <a:t>баллы</a:t>
            </a:r>
            <a:endParaRPr lang="en-US" dirty="0"/>
          </a:p>
        </p:txBody>
      </p:sp>
      <p:sp>
        <p:nvSpPr>
          <p:cNvPr id="56" name="Текст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"/>
              <a:t>баллы</a:t>
            </a:r>
            <a:endParaRPr lang="en-US" dirty="0"/>
          </a:p>
        </p:txBody>
      </p:sp>
      <p:sp>
        <p:nvSpPr>
          <p:cNvPr id="61" name="Текст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"/>
              <a:t>баллы</a:t>
            </a:r>
            <a:endParaRPr lang="en-US" dirty="0"/>
          </a:p>
        </p:txBody>
      </p:sp>
      <p:sp>
        <p:nvSpPr>
          <p:cNvPr id="37" name="Текст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"/>
              <a:t>Категория 3</a:t>
            </a:r>
            <a:endParaRPr lang="en-US" dirty="0"/>
          </a:p>
        </p:txBody>
      </p:sp>
      <p:sp>
        <p:nvSpPr>
          <p:cNvPr id="42" name="Текст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"/>
              <a:t>баллы</a:t>
            </a:r>
            <a:endParaRPr lang="en-US" dirty="0"/>
          </a:p>
        </p:txBody>
      </p:sp>
      <p:sp>
        <p:nvSpPr>
          <p:cNvPr id="47" name="Текст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"/>
              <a:t>баллы</a:t>
            </a:r>
            <a:endParaRPr lang="en-US" dirty="0"/>
          </a:p>
        </p:txBody>
      </p:sp>
      <p:sp>
        <p:nvSpPr>
          <p:cNvPr id="52" name="Текст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"/>
              <a:t>баллы</a:t>
            </a:r>
            <a:endParaRPr lang="en-US" dirty="0"/>
          </a:p>
        </p:txBody>
      </p:sp>
      <p:sp>
        <p:nvSpPr>
          <p:cNvPr id="57" name="Текст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"/>
              <a:t>баллы</a:t>
            </a:r>
            <a:endParaRPr lang="en-US" dirty="0"/>
          </a:p>
        </p:txBody>
      </p:sp>
      <p:sp>
        <p:nvSpPr>
          <p:cNvPr id="62" name="Текст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"/>
              <a:t>баллы</a:t>
            </a:r>
            <a:endParaRPr lang="en-US" dirty="0"/>
          </a:p>
        </p:txBody>
      </p:sp>
      <p:sp>
        <p:nvSpPr>
          <p:cNvPr id="38" name="Текст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"/>
              <a:t>Категория 4</a:t>
            </a:r>
            <a:endParaRPr lang="en-US" dirty="0"/>
          </a:p>
        </p:txBody>
      </p:sp>
      <p:sp>
        <p:nvSpPr>
          <p:cNvPr id="43" name="Текст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"/>
              <a:t>баллы</a:t>
            </a:r>
            <a:endParaRPr lang="en-US" dirty="0"/>
          </a:p>
        </p:txBody>
      </p:sp>
      <p:sp>
        <p:nvSpPr>
          <p:cNvPr id="48" name="Текст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"/>
              <a:t>баллы</a:t>
            </a:r>
            <a:endParaRPr lang="en-US" dirty="0"/>
          </a:p>
        </p:txBody>
      </p:sp>
      <p:sp>
        <p:nvSpPr>
          <p:cNvPr id="53" name="Текст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"/>
              <a:t>баллы</a:t>
            </a:r>
            <a:endParaRPr lang="en-US" dirty="0"/>
          </a:p>
        </p:txBody>
      </p:sp>
      <p:sp>
        <p:nvSpPr>
          <p:cNvPr id="58" name="Текст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"/>
              <a:t>баллы</a:t>
            </a:r>
            <a:endParaRPr lang="en-US" dirty="0"/>
          </a:p>
        </p:txBody>
      </p:sp>
      <p:sp>
        <p:nvSpPr>
          <p:cNvPr id="63" name="Текст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"/>
              <a:t>баллы</a:t>
            </a:r>
            <a:endParaRPr lang="en-US" dirty="0"/>
          </a:p>
        </p:txBody>
      </p:sp>
      <p:sp>
        <p:nvSpPr>
          <p:cNvPr id="39" name="Текст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"/>
              <a:t>Категория 5</a:t>
            </a:r>
            <a:endParaRPr lang="en-US" dirty="0"/>
          </a:p>
        </p:txBody>
      </p:sp>
      <p:sp>
        <p:nvSpPr>
          <p:cNvPr id="44" name="Текст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"/>
              <a:t>баллы</a:t>
            </a:r>
            <a:endParaRPr lang="en-US" dirty="0"/>
          </a:p>
        </p:txBody>
      </p:sp>
      <p:sp>
        <p:nvSpPr>
          <p:cNvPr id="49" name="Текст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"/>
              <a:t>баллы</a:t>
            </a:r>
            <a:endParaRPr lang="en-US" dirty="0"/>
          </a:p>
        </p:txBody>
      </p:sp>
      <p:sp>
        <p:nvSpPr>
          <p:cNvPr id="54" name="Текст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"/>
              <a:t>баллы</a:t>
            </a:r>
            <a:endParaRPr lang="en-US" dirty="0"/>
          </a:p>
        </p:txBody>
      </p:sp>
      <p:sp>
        <p:nvSpPr>
          <p:cNvPr id="59" name="Текст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"/>
              <a:t>баллы</a:t>
            </a:r>
            <a:endParaRPr lang="en-US" dirty="0"/>
          </a:p>
        </p:txBody>
      </p:sp>
      <p:sp>
        <p:nvSpPr>
          <p:cNvPr id="64" name="Текст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"/>
              <a:t>баллы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Ы И ОТВЕТ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>
            <a:off x="-311286" y="-74768"/>
            <a:ext cx="3171219" cy="3017903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rtl="0"/>
            <a:r>
              <a:rPr lang="ru" sz="3600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В</a:t>
            </a:r>
          </a:p>
        </p:txBody>
      </p:sp>
      <p:sp>
        <p:nvSpPr>
          <p:cNvPr id="15" name="О"/>
          <p:cNvSpPr txBox="1"/>
          <p:nvPr userDrawn="1"/>
        </p:nvSpPr>
        <p:spPr>
          <a:xfrm>
            <a:off x="-252919" y="2729132"/>
            <a:ext cx="3112852" cy="3022139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rtl="0"/>
            <a:r>
              <a:rPr lang="ru" sz="3600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О</a:t>
            </a: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2754489" y="1112051"/>
            <a:ext cx="7972719" cy="1727501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"/>
              <a:t>Добавьте вопрос здесь. </a:t>
            </a:r>
            <a:endParaRPr lang="en-US" dirty="0"/>
          </a:p>
        </p:txBody>
      </p:sp>
      <p:sp>
        <p:nvSpPr>
          <p:cNvPr id="9" name="Ответ"/>
          <p:cNvSpPr>
            <a:spLocks noGrp="1"/>
          </p:cNvSpPr>
          <p:nvPr>
            <p:ph type="body" sz="quarter" idx="14" hasCustomPrompt="1"/>
          </p:nvPr>
        </p:nvSpPr>
        <p:spPr>
          <a:xfrm>
            <a:off x="2754489" y="3929975"/>
            <a:ext cx="7972719" cy="1643610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" dirty="0"/>
              <a:t>Добавьте ответ здесь. Используйте стрелку вправо в нижней части окна, чтобы отобразить ответ в режиме показа слайдов.</a:t>
            </a:r>
            <a:endParaRPr lang="en-US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3" name="Баллы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u" dirty="0"/>
              <a:t>Баллы</a:t>
            </a:r>
            <a:endParaRPr lang="en-US" dirty="0"/>
          </a:p>
        </p:txBody>
      </p:sp>
      <p:sp>
        <p:nvSpPr>
          <p:cNvPr id="10" name="Вернуться к игровой доск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Категория"/>
          <p:cNvSpPr>
            <a:spLocks noGrp="1"/>
          </p:cNvSpPr>
          <p:nvPr>
            <p:ph type="title" hasCustomPrompt="1"/>
          </p:nvPr>
        </p:nvSpPr>
        <p:spPr bwMode="auto">
          <a:xfrm>
            <a:off x="1133588" y="5900384"/>
            <a:ext cx="7969542" cy="781394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ru"/>
              <a:t>Добавить категорию здесь для справки</a:t>
            </a:r>
            <a:endParaRPr lang="en-US" dirty="0"/>
          </a:p>
        </p:txBody>
      </p:sp>
      <p:sp>
        <p:nvSpPr>
          <p:cNvPr id="14" name="Активировать раскрытие ответа"/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98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4" presetClass="emph" presetSubtype="0" fill="hold" nodeType="withEffect">
                  <p:stCondLst>
                    <p:cond delay="0"/>
                  </p:stCondLst>
                  <p:childTnLst>
                    <p:animClr clrSpc="hsl" dir="cw">
                      <p:cBhvr override="childStyle">
                        <p:cTn dur="250" fill="hold"/>
                        <p:tgtEl>
                          <p:spTgt spid="8"/>
                        </p:tgtEl>
                        <p:attrNameLst>
                          <p:attrName>style.color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stroke.color</p:attrName>
                        </p:attrNameLst>
                      </p:cBhvr>
                      <p:by>
                        <p:hsl h="0" s="-12549" l="-25098"/>
                      </p:by>
                    </p:animClr>
                    <p:set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/>
            </a:lvl1pPr>
          </a:lstStyle>
          <a:p>
            <a:pPr rtl="0"/>
            <a:r>
              <a:rPr lang="ru"/>
              <a:t>Слайд-разделитель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"/>
              <a:t>Образец текста</a:t>
            </a:r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BF3E9BF-5AA5-4A9E-8295-C48E168349C5}" type="datetime1">
              <a:rPr lang="ru-RU" smtClean="0"/>
              <a:t>27.01.2014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8" r:id="rId2"/>
    <p:sldLayoutId id="2147483659" r:id="rId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>
              <a:alpha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5.xml"/><Relationship Id="rId18" Type="http://schemas.openxmlformats.org/officeDocument/2006/relationships/slide" Target="slide21.xml"/><Relationship Id="rId26" Type="http://schemas.openxmlformats.org/officeDocument/2006/relationships/slide" Target="slide30.xml"/><Relationship Id="rId3" Type="http://schemas.openxmlformats.org/officeDocument/2006/relationships/slide" Target="slide3.xml"/><Relationship Id="rId21" Type="http://schemas.openxmlformats.org/officeDocument/2006/relationships/slide" Target="slide24.xml"/><Relationship Id="rId7" Type="http://schemas.openxmlformats.org/officeDocument/2006/relationships/slide" Target="slide7.xml"/><Relationship Id="rId12" Type="http://schemas.openxmlformats.org/officeDocument/2006/relationships/slide" Target="slide13.xml"/><Relationship Id="rId17" Type="http://schemas.openxmlformats.org/officeDocument/2006/relationships/slide" Target="slide19.xml"/><Relationship Id="rId25" Type="http://schemas.openxmlformats.org/officeDocument/2006/relationships/slide" Target="slide29.xml"/><Relationship Id="rId2" Type="http://schemas.openxmlformats.org/officeDocument/2006/relationships/notesSlide" Target="../notesSlides/notesSlide1.xml"/><Relationship Id="rId16" Type="http://schemas.openxmlformats.org/officeDocument/2006/relationships/slide" Target="slide18.xml"/><Relationship Id="rId20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2.xml"/><Relationship Id="rId24" Type="http://schemas.openxmlformats.org/officeDocument/2006/relationships/slide" Target="slide28.xml"/><Relationship Id="rId5" Type="http://schemas.openxmlformats.org/officeDocument/2006/relationships/slide" Target="slide5.xml"/><Relationship Id="rId15" Type="http://schemas.openxmlformats.org/officeDocument/2006/relationships/slide" Target="slide17.xml"/><Relationship Id="rId23" Type="http://schemas.openxmlformats.org/officeDocument/2006/relationships/slide" Target="slide27.xml"/><Relationship Id="rId10" Type="http://schemas.openxmlformats.org/officeDocument/2006/relationships/slide" Target="slide11.xml"/><Relationship Id="rId19" Type="http://schemas.openxmlformats.org/officeDocument/2006/relationships/slide" Target="slide22.xml"/><Relationship Id="rId4" Type="http://schemas.openxmlformats.org/officeDocument/2006/relationships/slide" Target="slide4.xml"/><Relationship Id="rId9" Type="http://schemas.openxmlformats.org/officeDocument/2006/relationships/slide" Target="slide10.xml"/><Relationship Id="rId14" Type="http://schemas.openxmlformats.org/officeDocument/2006/relationships/slide" Target="slide16.xml"/><Relationship Id="rId22" Type="http://schemas.openxmlformats.org/officeDocument/2006/relationships/slide" Target="slide25.xml"/><Relationship Id="rId27" Type="http://schemas.openxmlformats.org/officeDocument/2006/relationships/slide" Target="slide3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Текст 11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"/>
              <a:t>Категория 1</a:t>
            </a:r>
            <a:endParaRPr lang="en-US" dirty="0"/>
          </a:p>
        </p:txBody>
      </p:sp>
      <p:sp>
        <p:nvSpPr>
          <p:cNvPr id="128" name="Текст 12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ru">
                <a:hlinkClick r:id="rId3" action="ppaction://hlinksldjump"/>
              </a:rPr>
              <a:t>10</a:t>
            </a:r>
            <a:endParaRPr lang="en-US" dirty="0"/>
          </a:p>
        </p:txBody>
      </p:sp>
      <p:sp>
        <p:nvSpPr>
          <p:cNvPr id="133" name="Текст 13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ru">
                <a:hlinkClick r:id="rId4" action="ppaction://hlinksldjump"/>
              </a:rPr>
              <a:t>20</a:t>
            </a:r>
            <a:endParaRPr lang="en-US" dirty="0"/>
          </a:p>
        </p:txBody>
      </p:sp>
      <p:sp>
        <p:nvSpPr>
          <p:cNvPr id="138" name="Текст 13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r>
              <a:rPr lang="ru">
                <a:hlinkClick r:id="rId5" action="ppaction://hlinksldjump"/>
              </a:rPr>
              <a:t>30</a:t>
            </a:r>
            <a:endParaRPr lang="en-US" dirty="0"/>
          </a:p>
        </p:txBody>
      </p:sp>
      <p:sp>
        <p:nvSpPr>
          <p:cNvPr id="143" name="Текст 14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r>
              <a:rPr lang="ru">
                <a:hlinkClick r:id="rId6" action="ppaction://hlinksldjump"/>
              </a:rPr>
              <a:t>40</a:t>
            </a:r>
            <a:endParaRPr lang="en-US" dirty="0"/>
          </a:p>
        </p:txBody>
      </p:sp>
      <p:sp>
        <p:nvSpPr>
          <p:cNvPr id="148" name="Текст 14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r>
              <a:rPr lang="ru">
                <a:hlinkClick r:id="rId7" action="ppaction://hlinksldjump"/>
              </a:rPr>
              <a:t>50</a:t>
            </a:r>
            <a:endParaRPr lang="en-US" dirty="0"/>
          </a:p>
        </p:txBody>
      </p:sp>
      <p:sp>
        <p:nvSpPr>
          <p:cNvPr id="119" name="Текст 118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u"/>
              <a:t>Категория 2</a:t>
            </a:r>
            <a:endParaRPr lang="en-US" dirty="0"/>
          </a:p>
        </p:txBody>
      </p:sp>
      <p:sp>
        <p:nvSpPr>
          <p:cNvPr id="129" name="Текст 12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ru">
                <a:hlinkClick r:id="rId8" action="ppaction://hlinksldjump"/>
              </a:rPr>
              <a:t>10</a:t>
            </a:r>
            <a:endParaRPr lang="en-US" dirty="0"/>
          </a:p>
        </p:txBody>
      </p:sp>
      <p:sp>
        <p:nvSpPr>
          <p:cNvPr id="134" name="Текст 13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ru">
                <a:hlinkClick r:id="rId9" action="ppaction://hlinksldjump"/>
              </a:rPr>
              <a:t>20</a:t>
            </a:r>
            <a:endParaRPr lang="en-US" dirty="0"/>
          </a:p>
        </p:txBody>
      </p:sp>
      <p:sp>
        <p:nvSpPr>
          <p:cNvPr id="139" name="Текст 13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r>
              <a:rPr lang="ru">
                <a:hlinkClick r:id="rId10" action="ppaction://hlinksldjump"/>
              </a:rPr>
              <a:t>30</a:t>
            </a:r>
            <a:endParaRPr lang="en-US" dirty="0"/>
          </a:p>
        </p:txBody>
      </p:sp>
      <p:sp>
        <p:nvSpPr>
          <p:cNvPr id="144" name="Текст 14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r>
              <a:rPr lang="ru">
                <a:hlinkClick r:id="rId11" action="ppaction://hlinksldjump"/>
              </a:rPr>
              <a:t>40</a:t>
            </a:r>
            <a:endParaRPr lang="en-US" dirty="0"/>
          </a:p>
        </p:txBody>
      </p:sp>
      <p:sp>
        <p:nvSpPr>
          <p:cNvPr id="149" name="Текст 14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r>
              <a:rPr lang="ru">
                <a:hlinkClick r:id="rId12" action="ppaction://hlinksldjump"/>
              </a:rPr>
              <a:t>50</a:t>
            </a:r>
            <a:endParaRPr lang="en-US" dirty="0"/>
          </a:p>
        </p:txBody>
      </p:sp>
      <p:sp>
        <p:nvSpPr>
          <p:cNvPr id="120" name="Текст 119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ru"/>
              <a:t>Категория 3</a:t>
            </a:r>
            <a:endParaRPr lang="en-US" dirty="0"/>
          </a:p>
        </p:txBody>
      </p:sp>
      <p:sp>
        <p:nvSpPr>
          <p:cNvPr id="130" name="Текст 12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ru">
                <a:hlinkClick r:id="rId13" action="ppaction://hlinksldjump"/>
              </a:rPr>
              <a:t>10</a:t>
            </a:r>
            <a:endParaRPr lang="en-US" dirty="0"/>
          </a:p>
        </p:txBody>
      </p:sp>
      <p:sp>
        <p:nvSpPr>
          <p:cNvPr id="135" name="Текст 13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ru">
                <a:hlinkClick r:id="rId14" action="ppaction://hlinksldjump"/>
              </a:rPr>
              <a:t>20</a:t>
            </a:r>
            <a:endParaRPr lang="en-US" dirty="0"/>
          </a:p>
        </p:txBody>
      </p:sp>
      <p:sp>
        <p:nvSpPr>
          <p:cNvPr id="140" name="Текст 13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r>
              <a:rPr lang="ru">
                <a:hlinkClick r:id="rId15" action="ppaction://hlinksldjump"/>
              </a:rPr>
              <a:t>30</a:t>
            </a:r>
            <a:endParaRPr lang="en-US" dirty="0"/>
          </a:p>
        </p:txBody>
      </p:sp>
      <p:sp>
        <p:nvSpPr>
          <p:cNvPr id="145" name="Текст 14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r>
              <a:rPr lang="ru">
                <a:hlinkClick r:id="rId16" action="ppaction://hlinksldjump"/>
              </a:rPr>
              <a:t>40</a:t>
            </a:r>
            <a:endParaRPr lang="en-US" dirty="0"/>
          </a:p>
        </p:txBody>
      </p:sp>
      <p:sp>
        <p:nvSpPr>
          <p:cNvPr id="150" name="Текст 14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r>
              <a:rPr lang="ru">
                <a:hlinkClick r:id="rId17" action="ppaction://hlinksldjump"/>
              </a:rPr>
              <a:t>50</a:t>
            </a:r>
            <a:endParaRPr lang="en-US" dirty="0"/>
          </a:p>
        </p:txBody>
      </p:sp>
      <p:sp>
        <p:nvSpPr>
          <p:cNvPr id="126" name="Текст 12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"/>
              <a:t>Категория 4</a:t>
            </a:r>
            <a:endParaRPr lang="en-US" dirty="0"/>
          </a:p>
        </p:txBody>
      </p:sp>
      <p:sp>
        <p:nvSpPr>
          <p:cNvPr id="131" name="Текст 13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ru">
                <a:hlinkClick r:id="rId18" action="ppaction://hlinksldjump"/>
              </a:rPr>
              <a:t>10</a:t>
            </a:r>
            <a:endParaRPr lang="en-US" dirty="0"/>
          </a:p>
        </p:txBody>
      </p:sp>
      <p:sp>
        <p:nvSpPr>
          <p:cNvPr id="136" name="Текст 13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ru">
                <a:hlinkClick r:id="rId19" action="ppaction://hlinksldjump"/>
              </a:rPr>
              <a:t>20</a:t>
            </a:r>
            <a:endParaRPr lang="en-US" dirty="0"/>
          </a:p>
        </p:txBody>
      </p:sp>
      <p:sp>
        <p:nvSpPr>
          <p:cNvPr id="141" name="Текст 14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r>
              <a:rPr lang="ru">
                <a:hlinkClick r:id="rId20" action="ppaction://hlinksldjump"/>
              </a:rPr>
              <a:t>30</a:t>
            </a:r>
            <a:endParaRPr lang="en-US" dirty="0"/>
          </a:p>
        </p:txBody>
      </p:sp>
      <p:sp>
        <p:nvSpPr>
          <p:cNvPr id="146" name="Текст 14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r>
              <a:rPr lang="ru">
                <a:hlinkClick r:id="rId21" action="ppaction://hlinksldjump"/>
              </a:rPr>
              <a:t>40</a:t>
            </a:r>
            <a:endParaRPr lang="en-US" dirty="0"/>
          </a:p>
        </p:txBody>
      </p:sp>
      <p:sp>
        <p:nvSpPr>
          <p:cNvPr id="151" name="Текст 15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r>
              <a:rPr lang="ru">
                <a:hlinkClick r:id="rId22" action="ppaction://hlinksldjump"/>
              </a:rPr>
              <a:t>50</a:t>
            </a:r>
            <a:endParaRPr lang="en-US" dirty="0"/>
          </a:p>
        </p:txBody>
      </p:sp>
      <p:sp>
        <p:nvSpPr>
          <p:cNvPr id="127" name="Текст 12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ru"/>
              <a:t>Категория 5</a:t>
            </a:r>
            <a:endParaRPr lang="en-US" dirty="0"/>
          </a:p>
        </p:txBody>
      </p:sp>
      <p:sp>
        <p:nvSpPr>
          <p:cNvPr id="132" name="Текст 13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ru">
                <a:hlinkClick r:id="rId23" action="ppaction://hlinksldjump"/>
              </a:rPr>
              <a:t>10</a:t>
            </a:r>
            <a:endParaRPr lang="en-US" dirty="0"/>
          </a:p>
        </p:txBody>
      </p:sp>
      <p:sp>
        <p:nvSpPr>
          <p:cNvPr id="137" name="Текст 13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r>
              <a:rPr lang="ru">
                <a:hlinkClick r:id="rId24" action="ppaction://hlinksldjump"/>
              </a:rPr>
              <a:t>20</a:t>
            </a:r>
            <a:endParaRPr lang="en-US" dirty="0"/>
          </a:p>
        </p:txBody>
      </p:sp>
      <p:sp>
        <p:nvSpPr>
          <p:cNvPr id="142" name="Текст 14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r>
              <a:rPr lang="ru">
                <a:hlinkClick r:id="rId25" action="ppaction://hlinksldjump"/>
              </a:rPr>
              <a:t>30</a:t>
            </a:r>
            <a:endParaRPr lang="en-US" dirty="0"/>
          </a:p>
        </p:txBody>
      </p:sp>
      <p:sp>
        <p:nvSpPr>
          <p:cNvPr id="147" name="Текст 14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r>
              <a:rPr lang="ru">
                <a:hlinkClick r:id="rId26" action="ppaction://hlinksldjump"/>
              </a:rPr>
              <a:t>40</a:t>
            </a:r>
            <a:endParaRPr lang="en-US" dirty="0"/>
          </a:p>
        </p:txBody>
      </p:sp>
      <p:sp>
        <p:nvSpPr>
          <p:cNvPr id="152" name="Текст 15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r>
              <a:rPr lang="ru">
                <a:hlinkClick r:id="rId27" action="ppaction://hlinksldjump"/>
              </a:rPr>
              <a:t>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"/>
              <a:t>Вопрос категории 2 на 20 баллов</a:t>
            </a:r>
            <a:endParaRPr lang="en-US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u"/>
              <a:t>20 баллов за ответ</a:t>
            </a:r>
            <a:endParaRPr lang="en-US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"/>
              <a:t>20</a:t>
            </a:r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Категория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56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"/>
              <a:t>Вопрос категории 2 на 30 баллов</a:t>
            </a:r>
            <a:endParaRPr lang="en-US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u"/>
              <a:t>30 баллов за ответ</a:t>
            </a:r>
            <a:endParaRPr lang="en-US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"/>
              <a:t>30</a:t>
            </a:r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Категория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43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"/>
              <a:t>Вопрос категории 2 на 40 баллов</a:t>
            </a:r>
            <a:endParaRPr lang="en-US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u"/>
              <a:t>40 баллов за ответ</a:t>
            </a:r>
            <a:endParaRPr lang="en-US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"/>
              <a:t>40</a:t>
            </a:r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Категория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2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"/>
              <a:t>Вопрос категории 2 на 50 баллов</a:t>
            </a:r>
            <a:endParaRPr lang="en-US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u"/>
              <a:t>50 баллов за ответ</a:t>
            </a:r>
            <a:endParaRPr lang="en-US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"/>
              <a:t>50</a:t>
            </a:r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Категория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59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Последующие вопросы категории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49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"/>
              <a:t>Вопрос категории 3 на 10 баллов</a:t>
            </a:r>
            <a:endParaRPr lang="en-US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u"/>
              <a:t>10 баллов за ответ</a:t>
            </a:r>
            <a:endParaRPr lang="en-US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"/>
              <a:t>10</a:t>
            </a:r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Категория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29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"/>
              <a:t>Вопрос категории 3 на 20 баллов</a:t>
            </a:r>
            <a:endParaRPr lang="en-US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u"/>
              <a:t>20 баллов за ответ</a:t>
            </a:r>
            <a:endParaRPr lang="en-US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"/>
              <a:t>20</a:t>
            </a:r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Категория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67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"/>
              <a:t>Вопрос категории 3 на 30 баллов</a:t>
            </a:r>
            <a:endParaRPr lang="en-US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u"/>
              <a:t>30 баллов за ответ</a:t>
            </a:r>
            <a:endParaRPr lang="en-US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"/>
              <a:t>30</a:t>
            </a:r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Категория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86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"/>
              <a:t>Вопрос категории 3 на 40 баллов</a:t>
            </a:r>
            <a:endParaRPr lang="en-US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u"/>
              <a:t>40 баллов за ответ</a:t>
            </a:r>
            <a:endParaRPr lang="en-US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"/>
              <a:t>40</a:t>
            </a:r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Категория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08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"/>
              <a:t>Вопрос категории 3 на 50 баллов</a:t>
            </a:r>
            <a:endParaRPr lang="en-US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u"/>
              <a:t>50 баллов за ответ</a:t>
            </a:r>
            <a:endParaRPr lang="en-US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"/>
              <a:t>50</a:t>
            </a:r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Категория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32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Последующие вопросы категории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Последующие вопросы категории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94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"/>
              <a:t>Вопрос категории 4 на 10 баллов</a:t>
            </a:r>
            <a:endParaRPr lang="en-US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u"/>
              <a:t>10 баллов за ответ</a:t>
            </a:r>
            <a:endParaRPr lang="en-US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"/>
              <a:t>10</a:t>
            </a:r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Категория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6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"/>
              <a:t>Вопрос категории 4 на 20 баллов</a:t>
            </a:r>
            <a:endParaRPr lang="en-US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u"/>
              <a:t>20 баллов за ответ</a:t>
            </a:r>
            <a:endParaRPr lang="en-US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"/>
              <a:t>20</a:t>
            </a:r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Категория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30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"/>
              <a:t>Вопрос категории 4 на 30 баллов</a:t>
            </a:r>
            <a:endParaRPr lang="en-US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u"/>
              <a:t>30 баллов за ответ</a:t>
            </a:r>
            <a:endParaRPr lang="en-US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"/>
              <a:t>30</a:t>
            </a:r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Категория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60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"/>
              <a:t>Вопрос категории 4 на 40 баллов</a:t>
            </a:r>
            <a:endParaRPr lang="en-US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u"/>
              <a:t>40 баллов за ответ</a:t>
            </a:r>
            <a:endParaRPr lang="en-US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"/>
              <a:t>40</a:t>
            </a:r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Категория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5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"/>
              <a:t>Вопрос категории 4 на 50 баллов</a:t>
            </a:r>
            <a:endParaRPr lang="en-US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u"/>
              <a:t>50 баллов за ответ</a:t>
            </a:r>
            <a:endParaRPr lang="en-US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"/>
              <a:t>50</a:t>
            </a:r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Категория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09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Последующие вопросы категории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01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"/>
              <a:t>Вопрос категории 5 на 10 баллов</a:t>
            </a:r>
            <a:endParaRPr lang="en-US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u"/>
              <a:t>10 баллов за ответ</a:t>
            </a:r>
            <a:endParaRPr lang="en-US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"/>
              <a:t>10</a:t>
            </a:r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Категория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64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"/>
              <a:t>Вопрос категории 5 на 20 баллов</a:t>
            </a:r>
            <a:endParaRPr lang="en-US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u"/>
              <a:t>20 баллов за ответ</a:t>
            </a:r>
            <a:endParaRPr lang="en-US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"/>
              <a:t>20</a:t>
            </a:r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Категория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44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"/>
              <a:t>Вопрос категории 5 на 30 баллов</a:t>
            </a:r>
            <a:endParaRPr lang="en-US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u"/>
              <a:t>30 баллов за ответ</a:t>
            </a:r>
            <a:endParaRPr lang="en-US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"/>
              <a:t>30</a:t>
            </a:r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Категория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51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"/>
              <a:t>Вопрос категории 1 на 10 баллов</a:t>
            </a:r>
            <a:endParaRPr lang="en-US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u"/>
              <a:t>10 баллов за ответ</a:t>
            </a:r>
            <a:endParaRPr lang="en-US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" dirty="0"/>
              <a:t>10</a:t>
            </a:r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Категория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"/>
              <a:t>Вопрос категории 5 на 40 баллов</a:t>
            </a:r>
            <a:endParaRPr lang="en-US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u"/>
              <a:t>40 баллов за ответ</a:t>
            </a:r>
            <a:endParaRPr lang="en-US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"/>
              <a:t>40</a:t>
            </a:r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Категория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06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"/>
              <a:t>Вопрос категории 5 на 50 баллов</a:t>
            </a:r>
            <a:endParaRPr lang="en-US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u"/>
              <a:t>50 баллов за ответ</a:t>
            </a:r>
            <a:endParaRPr lang="en-US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"/>
              <a:t>50</a:t>
            </a:r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Категория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"/>
              <a:t>Вопрос категории 1 на 20 баллов</a:t>
            </a:r>
            <a:endParaRPr lang="en-US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u"/>
              <a:t>20 баллов за ответ</a:t>
            </a:r>
            <a:endParaRPr lang="en-US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"/>
              <a:t>20</a:t>
            </a:r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Категория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12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"/>
              <a:t>Вопрос категории 1 на 30 баллов</a:t>
            </a:r>
            <a:endParaRPr lang="en-US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u"/>
              <a:t>30 баллов за ответ</a:t>
            </a:r>
            <a:endParaRPr lang="en-US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"/>
              <a:t>30</a:t>
            </a:r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Категория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1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"/>
              <a:t>Вопрос категории 1 на 40 баллов</a:t>
            </a:r>
            <a:endParaRPr lang="en-US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u"/>
              <a:t>40 баллов за ответ</a:t>
            </a:r>
            <a:endParaRPr lang="en-US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"/>
              <a:t>40</a:t>
            </a:r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Категория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73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"/>
              <a:t>Вопрос категории 1 на 50 баллов</a:t>
            </a:r>
            <a:endParaRPr lang="en-US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u"/>
              <a:t>50 баллов за ответ</a:t>
            </a:r>
            <a:endParaRPr lang="en-US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"/>
              <a:t>50</a:t>
            </a:r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Категория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15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Последующие вопросы категории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7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"/>
              <a:t>Вопрос категории 2 на 10 баллов</a:t>
            </a:r>
            <a:endParaRPr lang="en-US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u"/>
              <a:t>10 баллов за ответ</a:t>
            </a:r>
            <a:endParaRPr lang="en-US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"/>
              <a:t>10</a:t>
            </a:r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Категория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5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Игровая доска 16x9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_16x9.potx" id="{9EA11A30-5B56-475A-8F8F-B9C431FE8468}" vid="{E3D712D3-90DA-42E1-8FF5-E72DB3B5833F}"/>
    </a:ext>
  </a:extLst>
</a:theme>
</file>

<file path=ppt/theme/theme2.xml><?xml version="1.0" encoding="utf-8"?>
<a:theme xmlns:a="http://schemas.openxmlformats.org/drawingml/2006/main" name="Тема Office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1FC00E-C489-4259-99E0-267048C28A5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0299427-726D-49EB-A458-2AD845CE16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6F3CCA7-F4B0-4CD0-A273-908584A054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496</Words>
  <Application>Microsoft Office PowerPoint</Application>
  <PresentationFormat>Широкоэкранный</PresentationFormat>
  <Paragraphs>159</Paragraphs>
  <Slides>31</Slides>
  <Notes>18</Notes>
  <HiddenSlides>30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Corbel</vt:lpstr>
      <vt:lpstr>Игровая доска 16x9</vt:lpstr>
      <vt:lpstr>Презентация PowerPoint</vt:lpstr>
      <vt:lpstr>Последующие вопросы категории 1</vt:lpstr>
      <vt:lpstr>Категория 1</vt:lpstr>
      <vt:lpstr>Категория 1</vt:lpstr>
      <vt:lpstr>Категория 1</vt:lpstr>
      <vt:lpstr>Категория 1</vt:lpstr>
      <vt:lpstr>Категория 1</vt:lpstr>
      <vt:lpstr>Последующие вопросы категории 2</vt:lpstr>
      <vt:lpstr>Категория 2</vt:lpstr>
      <vt:lpstr>Категория 2</vt:lpstr>
      <vt:lpstr>Категория 2</vt:lpstr>
      <vt:lpstr>Категория 2</vt:lpstr>
      <vt:lpstr>Категория 2</vt:lpstr>
      <vt:lpstr>Последующие вопросы категории 3</vt:lpstr>
      <vt:lpstr>Категория 3</vt:lpstr>
      <vt:lpstr>Категория 3</vt:lpstr>
      <vt:lpstr>Категория 3</vt:lpstr>
      <vt:lpstr>Категория 3</vt:lpstr>
      <vt:lpstr>Категория 3</vt:lpstr>
      <vt:lpstr>Последующие вопросы категории 4</vt:lpstr>
      <vt:lpstr>Категория 4</vt:lpstr>
      <vt:lpstr>Категория 4</vt:lpstr>
      <vt:lpstr>Категория 4</vt:lpstr>
      <vt:lpstr>Категория 4</vt:lpstr>
      <vt:lpstr>Категория 4</vt:lpstr>
      <vt:lpstr>Последующие вопросы категории 5</vt:lpstr>
      <vt:lpstr>Категория 5</vt:lpstr>
      <vt:lpstr>Категория 5</vt:lpstr>
      <vt:lpstr>Категория 5</vt:lpstr>
      <vt:lpstr>Категория 5</vt:lpstr>
      <vt:lpstr>Категория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2012-12-17T01:40:20Z</dcterms:created>
  <dcterms:modified xsi:type="dcterms:W3CDTF">2014-01-27T09:30:53Z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