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43" autoAdjust="0"/>
  </p:normalViewPr>
  <p:slideViewPr>
    <p:cSldViewPr snapToGrid="0">
      <p:cViewPr varScale="1">
        <p:scale>
          <a:sx n="84" d="100"/>
          <a:sy n="84" d="100"/>
        </p:scale>
        <p:origin x="27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9-20T06:44:40.504" v="96" actId="790"/>
      <pc:docMkLst>
        <pc:docMk/>
      </pc:docMkLst>
      <pc:sldChg chg="modSp mod modNotes">
        <pc:chgData name="Fake Test User" userId="SID-0" providerId="Test" clId="FakeClientId" dt="2019-09-20T06:41:48.922" v="9" actId="790"/>
        <pc:sldMkLst>
          <pc:docMk/>
          <pc:sldMk cId="623435087" sldId="256"/>
        </pc:sldMkLst>
        <pc:spChg chg="mod">
          <ac:chgData name="Fake Test User" userId="SID-0" providerId="Test" clId="FakeClientId" dt="2019-09-20T06:41:40.781" v="8" actId="790"/>
          <ac:spMkLst>
            <pc:docMk/>
            <pc:sldMk cId="623435087" sldId="256"/>
            <ac:spMk id="3" creationId="{00000000-0000-0000-0000-000000000000}"/>
          </ac:spMkLst>
        </pc:spChg>
        <pc:spChg chg="mod">
          <ac:chgData name="Fake Test User" userId="SID-0" providerId="Test" clId="FakeClientId" dt="2019-09-20T06:41:40.781" v="8" actId="790"/>
          <ac:spMkLst>
            <pc:docMk/>
            <pc:sldMk cId="623435087" sldId="256"/>
            <ac:spMk id="5" creationId="{00000000-0000-0000-0000-000000000000}"/>
          </ac:spMkLst>
        </pc:spChg>
      </pc:sldChg>
      <pc:sldChg chg="modSp mod modNotes">
        <pc:chgData name="Fake Test User" userId="SID-0" providerId="Test" clId="FakeClientId" dt="2019-09-20T06:44:40.504" v="96" actId="790"/>
        <pc:sldMkLst>
          <pc:docMk/>
          <pc:sldMk cId="110066924" sldId="257"/>
        </pc:sldMkLst>
        <pc:spChg chg="mod">
          <ac:chgData name="Fake Test User" userId="SID-0" providerId="Test" clId="FakeClientId" dt="2019-09-20T06:44:40.504" v="96" actId="790"/>
          <ac:spMkLst>
            <pc:docMk/>
            <pc:sldMk cId="110066924" sldId="257"/>
            <ac:spMk id="2" creationId="{00000000-0000-0000-0000-000000000000}"/>
          </ac:spMkLst>
        </pc:spChg>
        <pc:spChg chg="mod">
          <ac:chgData name="Fake Test User" userId="SID-0" providerId="Test" clId="FakeClientId" dt="2019-09-20T06:44:40.504" v="96" actId="790"/>
          <ac:spMkLst>
            <pc:docMk/>
            <pc:sldMk cId="110066924" sldId="257"/>
            <ac:spMk id="3" creationId="{00000000-0000-0000-0000-000000000000}"/>
          </ac:spMkLst>
        </pc:spChg>
        <pc:spChg chg="mod">
          <ac:chgData name="Fake Test User" userId="SID-0" providerId="Test" clId="FakeClientId" dt="2019-09-20T06:44:40.504" v="96" actId="790"/>
          <ac:spMkLst>
            <pc:docMk/>
            <pc:sldMk cId="110066924" sldId="257"/>
            <ac:spMk id="4" creationId="{00000000-0000-0000-0000-000000000000}"/>
          </ac:spMkLst>
        </pc:spChg>
        <pc:spChg chg="mod">
          <ac:chgData name="Fake Test User" userId="SID-0" providerId="Test" clId="FakeClientId" dt="2019-09-20T06:44:40.504" v="96" actId="790"/>
          <ac:spMkLst>
            <pc:docMk/>
            <pc:sldMk cId="110066924" sldId="257"/>
            <ac:spMk id="5" creationId="{00000000-0000-0000-0000-000000000000}"/>
          </ac:spMkLst>
        </pc:spChg>
        <pc:spChg chg="mod">
          <ac:chgData name="Fake Test User" userId="SID-0" providerId="Test" clId="FakeClientId" dt="2019-09-20T06:44:40.504" v="96" actId="790"/>
          <ac:spMkLst>
            <pc:docMk/>
            <pc:sldMk cId="110066924" sldId="257"/>
            <ac:spMk id="7" creationId="{00000000-0000-0000-0000-000000000000}"/>
          </ac:spMkLst>
        </pc:spChg>
        <pc:spChg chg="mod">
          <ac:chgData name="Fake Test User" userId="SID-0" providerId="Test" clId="FakeClientId" dt="2019-09-20T06:44:40.504" v="96" actId="790"/>
          <ac:spMkLst>
            <pc:docMk/>
            <pc:sldMk cId="110066924" sldId="257"/>
            <ac:spMk id="14" creationId="{00000000-0000-0000-0000-000000000000}"/>
          </ac:spMkLst>
        </pc:spChg>
      </pc:sldChg>
      <pc:sldMasterChg chg="modSp mod">
        <pc:chgData name="Fake Test User" userId="SID-0" providerId="Test" clId="FakeClientId" dt="2019-09-20T06:38:20.450" v="3" actId="790"/>
        <pc:sldMasterMkLst>
          <pc:docMk/>
          <pc:sldMasterMk cId="2026742352" sldId="2147483660"/>
        </pc:sldMasterMkLst>
        <pc:spChg chg="mod">
          <ac:chgData name="Fake Test User" userId="SID-0" providerId="Test" clId="FakeClientId" dt="2019-09-20T06:38:20.450" v="3" actId="790"/>
          <ac:spMkLst>
            <pc:docMk/>
            <pc:sldMasterMk cId="2026742352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9-20T06:38:20.450" v="3" actId="790"/>
          <ac:spMkLst>
            <pc:docMk/>
            <pc:sldMasterMk cId="2026742352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9-20T06:38:20.450" v="3" actId="790"/>
          <ac:spMkLst>
            <pc:docMk/>
            <pc:sldMasterMk cId="2026742352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9-20T06:38:20.450" v="3" actId="790"/>
          <ac:spMkLst>
            <pc:docMk/>
            <pc:sldMasterMk cId="2026742352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9-20T06:38:20.450" v="3" actId="790"/>
          <ac:spMkLst>
            <pc:docMk/>
            <pc:sldMasterMk cId="2026742352" sldId="2147483660"/>
            <ac:spMk id="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FBAE4C-0F62-472E-86F9-1707F4902CFC}" type="datetime1">
              <a:rPr lang="ru-RU" noProof="1" smtClean="0"/>
              <a:t>20.09.2019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C54FC3-7019-4130-999F-2934A1BA0844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93C54E-1659-49DA-9C17-F79DD1CF3303}" type="datetime1">
              <a:rPr lang="ru-RU" noProof="1" smtClean="0"/>
              <a:t>20.09.2019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B1DC21C-4BBA-449A-9AC6-2347AA4403EC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noProof="1"/>
              <a:t>Чтобы изменить эти открытки, замените образец содержимого своим собственным. Или, если вы хотите начать с чистого листа, нажмите кнопку "Создать слайд" на вкладке "Главная", чтобы вставить новую страницу. Теперь введите текст и вставьте изображения в пустые заполнители.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1DC21C-4BBA-449A-9AC6-2347AA4403EC}" type="slidenum">
              <a:rPr lang="ru-RU" noProof="1" dirty="0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59363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1"/>
              <a:t>Чтобы изменить эти открытки, замените образец содержимого своим собственным. Или, если вы хотите начать с чистого листа, нажмите кнопку "Создать слайд" на вкладке "Главная", чтобы вставить новую страницу. Теперь введите текст и вставьте изображения в пустые заполнители.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1DC21C-4BBA-449A-9AC6-2347AA4403EC}" type="slidenum">
              <a:rPr lang="ru-RU" noProof="1" smtClean="0"/>
              <a:t>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49210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ружная сторо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 title="Фон — верхняя часть"/>
          <p:cNvGrpSpPr/>
          <p:nvPr userDrawn="1"/>
        </p:nvGrpSpPr>
        <p:grpSpPr>
          <a:xfrm>
            <a:off x="1143227" y="1163638"/>
            <a:ext cx="5549900" cy="3734137"/>
            <a:chOff x="1143227" y="1163638"/>
            <a:chExt cx="5549900" cy="3734137"/>
          </a:xfrm>
        </p:grpSpPr>
        <p:pic>
          <p:nvPicPr>
            <p:cNvPr id="29" name="Рисунок 28" title="Фоновый рисунок — верхняя часть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1167893"/>
              <a:ext cx="5485946" cy="3663393"/>
            </a:xfrm>
            <a:prstGeom prst="rect">
              <a:avLst/>
            </a:prstGeom>
          </p:spPr>
        </p:pic>
        <p:grpSp>
          <p:nvGrpSpPr>
            <p:cNvPr id="11" name="Группа 10" title="Фон — верхняя часть"/>
            <p:cNvGrpSpPr/>
            <p:nvPr userDrawn="1"/>
          </p:nvGrpSpPr>
          <p:grpSpPr>
            <a:xfrm>
              <a:off x="1227138" y="1163638"/>
              <a:ext cx="5465989" cy="3734137"/>
              <a:chOff x="1227138" y="1163638"/>
              <a:chExt cx="5465989" cy="3734137"/>
            </a:xfrm>
          </p:grpSpPr>
          <p:grpSp>
            <p:nvGrpSpPr>
              <p:cNvPr id="5" name="Группа 4"/>
              <p:cNvGrpSpPr/>
              <p:nvPr userDrawn="1"/>
            </p:nvGrpSpPr>
            <p:grpSpPr>
              <a:xfrm>
                <a:off x="1227138" y="1163638"/>
                <a:ext cx="5421312" cy="3603625"/>
                <a:chOff x="1227138" y="1163638"/>
                <a:chExt cx="5421312" cy="3603625"/>
              </a:xfrm>
            </p:grpSpPr>
            <p:sp>
              <p:nvSpPr>
                <p:cNvPr id="18" name="снег"/>
                <p:cNvSpPr>
                  <a:spLocks/>
                </p:cNvSpPr>
                <p:nvPr userDrawn="1"/>
              </p:nvSpPr>
              <p:spPr bwMode="auto">
                <a:xfrm>
                  <a:off x="5503863" y="116363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20" name="снег"/>
                <p:cNvSpPr>
                  <a:spLocks/>
                </p:cNvSpPr>
                <p:nvPr userDrawn="1"/>
              </p:nvSpPr>
              <p:spPr bwMode="auto">
                <a:xfrm>
                  <a:off x="3517900" y="121443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19" name="снег"/>
                <p:cNvSpPr>
                  <a:spLocks/>
                </p:cNvSpPr>
                <p:nvPr userDrawn="1"/>
              </p:nvSpPr>
              <p:spPr bwMode="auto">
                <a:xfrm>
                  <a:off x="1230313" y="343693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21" name="снег"/>
                <p:cNvSpPr>
                  <a:spLocks/>
                </p:cNvSpPr>
                <p:nvPr userDrawn="1"/>
              </p:nvSpPr>
              <p:spPr bwMode="auto">
                <a:xfrm>
                  <a:off x="2981325" y="420528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14" name="Полилиния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129506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22" name="снег"/>
                <p:cNvSpPr>
                  <a:spLocks/>
                </p:cNvSpPr>
                <p:nvPr userDrawn="1"/>
              </p:nvSpPr>
              <p:spPr bwMode="auto">
                <a:xfrm>
                  <a:off x="1227138" y="126206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</p:grpSp>
          <p:grpSp>
            <p:nvGrpSpPr>
              <p:cNvPr id="10" name="Группа 9"/>
              <p:cNvGrpSpPr/>
              <p:nvPr userDrawn="1"/>
            </p:nvGrpSpPr>
            <p:grpSpPr>
              <a:xfrm>
                <a:off x="5340779" y="3401503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27" name="снег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40" name="Овал 39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ru-RU" noProof="1"/>
                </a:p>
              </p:txBody>
            </p:sp>
            <p:sp>
              <p:nvSpPr>
                <p:cNvPr id="41" name="Овал 40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ru-RU" noProof="1"/>
                </a:p>
              </p:txBody>
            </p:sp>
          </p:grpSp>
        </p:grpSp>
      </p:grpSp>
      <p:grpSp>
        <p:nvGrpSpPr>
          <p:cNvPr id="2" name="Группа 1" title="Фон — нижняя часть"/>
          <p:cNvGrpSpPr/>
          <p:nvPr userDrawn="1"/>
        </p:nvGrpSpPr>
        <p:grpSpPr>
          <a:xfrm>
            <a:off x="1143227" y="5236318"/>
            <a:ext cx="5549900" cy="3749246"/>
            <a:chOff x="1143227" y="5236318"/>
            <a:chExt cx="5549900" cy="3749246"/>
          </a:xfrm>
        </p:grpSpPr>
        <p:pic>
          <p:nvPicPr>
            <p:cNvPr id="30" name="Рисунок 29" title="Фоновый рисунок — нижняя часть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5240573"/>
              <a:ext cx="5485946" cy="3663393"/>
            </a:xfrm>
            <a:prstGeom prst="rect">
              <a:avLst/>
            </a:prstGeom>
          </p:spPr>
        </p:pic>
        <p:grpSp>
          <p:nvGrpSpPr>
            <p:cNvPr id="13" name="Группа 12" title="Фон — нижняя часть"/>
            <p:cNvGrpSpPr/>
            <p:nvPr userDrawn="1"/>
          </p:nvGrpSpPr>
          <p:grpSpPr>
            <a:xfrm>
              <a:off x="1227138" y="5236318"/>
              <a:ext cx="5465989" cy="3749246"/>
              <a:chOff x="1227138" y="5236318"/>
              <a:chExt cx="5465989" cy="3749246"/>
            </a:xfrm>
          </p:grpSpPr>
          <p:grpSp>
            <p:nvGrpSpPr>
              <p:cNvPr id="12" name="Группа 11"/>
              <p:cNvGrpSpPr/>
              <p:nvPr userDrawn="1"/>
            </p:nvGrpSpPr>
            <p:grpSpPr>
              <a:xfrm>
                <a:off x="1227138" y="5236318"/>
                <a:ext cx="5421312" cy="3603625"/>
                <a:chOff x="1227138" y="5236318"/>
                <a:chExt cx="5421312" cy="3603625"/>
              </a:xfrm>
            </p:grpSpPr>
            <p:sp>
              <p:nvSpPr>
                <p:cNvPr id="31" name="снег"/>
                <p:cNvSpPr>
                  <a:spLocks/>
                </p:cNvSpPr>
                <p:nvPr userDrawn="1"/>
              </p:nvSpPr>
              <p:spPr bwMode="auto">
                <a:xfrm>
                  <a:off x="5503863" y="523631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32" name="снег"/>
                <p:cNvSpPr>
                  <a:spLocks/>
                </p:cNvSpPr>
                <p:nvPr userDrawn="1"/>
              </p:nvSpPr>
              <p:spPr bwMode="auto">
                <a:xfrm>
                  <a:off x="3517900" y="528711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33" name="снег"/>
                <p:cNvSpPr>
                  <a:spLocks/>
                </p:cNvSpPr>
                <p:nvPr userDrawn="1"/>
              </p:nvSpPr>
              <p:spPr bwMode="auto">
                <a:xfrm>
                  <a:off x="1230313" y="750961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34" name="снег"/>
                <p:cNvSpPr>
                  <a:spLocks/>
                </p:cNvSpPr>
                <p:nvPr userDrawn="1"/>
              </p:nvSpPr>
              <p:spPr bwMode="auto">
                <a:xfrm>
                  <a:off x="2981325" y="827796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35" name="Полилиния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536774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38" name="снег"/>
                <p:cNvSpPr>
                  <a:spLocks/>
                </p:cNvSpPr>
                <p:nvPr userDrawn="1"/>
              </p:nvSpPr>
              <p:spPr bwMode="auto">
                <a:xfrm>
                  <a:off x="1227138" y="533474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</p:grpSp>
          <p:grpSp>
            <p:nvGrpSpPr>
              <p:cNvPr id="42" name="Группа 41"/>
              <p:cNvGrpSpPr/>
              <p:nvPr userDrawn="1"/>
            </p:nvGrpSpPr>
            <p:grpSpPr>
              <a:xfrm>
                <a:off x="5340779" y="7489292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43" name="снег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noProof="1"/>
                </a:p>
              </p:txBody>
            </p:sp>
            <p:sp>
              <p:nvSpPr>
                <p:cNvPr id="44" name="Овал 43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ru-RU" noProof="1"/>
                </a:p>
              </p:txBody>
            </p:sp>
            <p:sp>
              <p:nvSpPr>
                <p:cNvPr id="45" name="Овал 44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ru-RU" noProof="1"/>
                </a:p>
              </p:txBody>
            </p:sp>
          </p:grpSp>
        </p:grpSp>
      </p:grpSp>
      <p:sp>
        <p:nvSpPr>
          <p:cNvPr id="37" name="рисунок"/>
          <p:cNvSpPr>
            <a:spLocks noGrp="1"/>
          </p:cNvSpPr>
          <p:nvPr userDrawn="1">
            <p:ph type="pic" sz="quarter" idx="12"/>
          </p:nvPr>
        </p:nvSpPr>
        <p:spPr>
          <a:xfrm>
            <a:off x="1550767" y="574420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 rtlCol="0">
            <a:no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1"/>
              <a:t>Щелкните значок, чтобы добавить фото</a:t>
            </a:r>
          </a:p>
        </p:txBody>
      </p:sp>
      <p:sp>
        <p:nvSpPr>
          <p:cNvPr id="9" name="рисунок"/>
          <p:cNvSpPr>
            <a:spLocks noGrp="1"/>
          </p:cNvSpPr>
          <p:nvPr userDrawn="1">
            <p:ph type="pic" sz="quarter" idx="10"/>
          </p:nvPr>
        </p:nvSpPr>
        <p:spPr>
          <a:xfrm>
            <a:off x="1550767" y="167152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 rtlCol="0">
            <a:no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1"/>
              <a:t>Щелкните значок, чтобы добавить фото</a:t>
            </a:r>
          </a:p>
        </p:txBody>
      </p:sp>
      <p:sp>
        <p:nvSpPr>
          <p:cNvPr id="39" name="Текст 2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329483" y="8168169"/>
            <a:ext cx="3528391" cy="419362"/>
          </a:xfrm>
        </p:spPr>
        <p:txBody>
          <a:bodyPr rtlCol="0"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ru-RU" noProof="1"/>
              <a:t>Сообщение</a:t>
            </a:r>
          </a:p>
        </p:txBody>
      </p:sp>
      <p:sp>
        <p:nvSpPr>
          <p:cNvPr id="26" name="Текст 2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329484" y="4095490"/>
            <a:ext cx="3528390" cy="419362"/>
          </a:xfrm>
        </p:spPr>
        <p:txBody>
          <a:bodyPr rtlCol="0"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ru-RU" noProof="1"/>
              <a:t>Сообщение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оро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Текст 25"/>
          <p:cNvSpPr>
            <a:spLocks noGrp="1"/>
          </p:cNvSpPr>
          <p:nvPr>
            <p:ph type="body" sz="quarter" idx="11" hasCustomPrompt="1"/>
          </p:nvPr>
        </p:nvSpPr>
        <p:spPr>
          <a:xfrm>
            <a:off x="2628900" y="3518445"/>
            <a:ext cx="3305175" cy="419362"/>
          </a:xfrm>
        </p:spPr>
        <p:txBody>
          <a:bodyPr lIns="0" tIns="0" rIns="0" bIns="0" rtlCol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ru-RU" noProof="1"/>
              <a:t>Имя отправителя</a:t>
            </a:r>
          </a:p>
        </p:txBody>
      </p:sp>
      <p:grpSp>
        <p:nvGrpSpPr>
          <p:cNvPr id="3" name="Группа 2" title="Фон — верхняя часть"/>
          <p:cNvGrpSpPr/>
          <p:nvPr userDrawn="1"/>
        </p:nvGrpSpPr>
        <p:grpSpPr>
          <a:xfrm>
            <a:off x="1143227" y="1167894"/>
            <a:ext cx="5485946" cy="3656520"/>
            <a:chOff x="1143227" y="1167894"/>
            <a:chExt cx="5485946" cy="3656520"/>
          </a:xfrm>
        </p:grpSpPr>
        <p:pic>
          <p:nvPicPr>
            <p:cNvPr id="4" name="Рисунок 3" title="Фон — верхняя часть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1167894"/>
              <a:ext cx="5485946" cy="3656520"/>
            </a:xfrm>
            <a:prstGeom prst="rect">
              <a:avLst/>
            </a:prstGeom>
          </p:spPr>
        </p:pic>
        <p:sp>
          <p:nvSpPr>
            <p:cNvPr id="24" name="Полилиния 11"/>
            <p:cNvSpPr>
              <a:spLocks noChangeAspect="1"/>
            </p:cNvSpPr>
            <p:nvPr userDrawn="1"/>
          </p:nvSpPr>
          <p:spPr bwMode="auto">
            <a:xfrm>
              <a:off x="1542051" y="1608113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1"/>
            </a:p>
          </p:txBody>
        </p:sp>
        <p:sp>
          <p:nvSpPr>
            <p:cNvPr id="11" name="Полилиния 5"/>
            <p:cNvSpPr>
              <a:spLocks/>
            </p:cNvSpPr>
            <p:nvPr userDrawn="1"/>
          </p:nvSpPr>
          <p:spPr bwMode="auto">
            <a:xfrm>
              <a:off x="1370013" y="1335088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1"/>
            </a:p>
          </p:txBody>
        </p:sp>
        <p:sp>
          <p:nvSpPr>
            <p:cNvPr id="12" name="Полилиния 6"/>
            <p:cNvSpPr>
              <a:spLocks/>
            </p:cNvSpPr>
            <p:nvPr userDrawn="1"/>
          </p:nvSpPr>
          <p:spPr bwMode="auto">
            <a:xfrm>
              <a:off x="1411288" y="3614738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1"/>
            </a:p>
          </p:txBody>
        </p:sp>
        <p:sp>
          <p:nvSpPr>
            <p:cNvPr id="13" name="Полилиния 7"/>
            <p:cNvSpPr>
              <a:spLocks/>
            </p:cNvSpPr>
            <p:nvPr userDrawn="1"/>
          </p:nvSpPr>
          <p:spPr bwMode="auto">
            <a:xfrm>
              <a:off x="5762625" y="4037013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1"/>
            </a:p>
          </p:txBody>
        </p:sp>
      </p:grpSp>
      <p:sp>
        <p:nvSpPr>
          <p:cNvPr id="28" name="Текст 25"/>
          <p:cNvSpPr>
            <a:spLocks noGrp="1"/>
          </p:cNvSpPr>
          <p:nvPr>
            <p:ph type="body" sz="quarter" idx="12" hasCustomPrompt="1"/>
          </p:nvPr>
        </p:nvSpPr>
        <p:spPr>
          <a:xfrm>
            <a:off x="2628900" y="2372731"/>
            <a:ext cx="3467100" cy="42683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ru-RU" noProof="1"/>
              <a:t>Поздравление</a:t>
            </a:r>
          </a:p>
        </p:txBody>
      </p:sp>
      <p:sp>
        <p:nvSpPr>
          <p:cNvPr id="30" name="Текст 25"/>
          <p:cNvSpPr>
            <a:spLocks noGrp="1"/>
          </p:cNvSpPr>
          <p:nvPr>
            <p:ph type="body" sz="quarter" idx="13" hasCustomPrompt="1"/>
          </p:nvPr>
        </p:nvSpPr>
        <p:spPr>
          <a:xfrm>
            <a:off x="2628900" y="2716524"/>
            <a:ext cx="3390900" cy="77043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ru-RU" noProof="1"/>
              <a:t>Введите сообщение</a:t>
            </a:r>
          </a:p>
        </p:txBody>
      </p:sp>
      <p:sp>
        <p:nvSpPr>
          <p:cNvPr id="33" name="Текст 25"/>
          <p:cNvSpPr>
            <a:spLocks noGrp="1"/>
          </p:cNvSpPr>
          <p:nvPr>
            <p:ph type="body" sz="quarter" idx="14" hasCustomPrompt="1"/>
          </p:nvPr>
        </p:nvSpPr>
        <p:spPr>
          <a:xfrm>
            <a:off x="2628900" y="7586609"/>
            <a:ext cx="3305175" cy="419362"/>
          </a:xfrm>
        </p:spPr>
        <p:txBody>
          <a:bodyPr lIns="0" tIns="0" rIns="0" bIns="0" rtlCol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ru-RU" noProof="1"/>
              <a:t>Имя отправителя</a:t>
            </a:r>
          </a:p>
        </p:txBody>
      </p:sp>
      <p:grpSp>
        <p:nvGrpSpPr>
          <p:cNvPr id="2" name="Группа 1" title="Фон — нижняя часть"/>
          <p:cNvGrpSpPr/>
          <p:nvPr userDrawn="1"/>
        </p:nvGrpSpPr>
        <p:grpSpPr>
          <a:xfrm>
            <a:off x="1143227" y="5236058"/>
            <a:ext cx="5485946" cy="3656520"/>
            <a:chOff x="1143227" y="5236058"/>
            <a:chExt cx="5485946" cy="3656520"/>
          </a:xfrm>
        </p:grpSpPr>
        <p:pic>
          <p:nvPicPr>
            <p:cNvPr id="31" name="Рисунок 3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5236058"/>
              <a:ext cx="5485946" cy="3656520"/>
            </a:xfrm>
            <a:prstGeom prst="rect">
              <a:avLst/>
            </a:prstGeom>
          </p:spPr>
        </p:pic>
        <p:sp>
          <p:nvSpPr>
            <p:cNvPr id="32" name="Полилиния 11"/>
            <p:cNvSpPr>
              <a:spLocks noChangeAspect="1"/>
            </p:cNvSpPr>
            <p:nvPr userDrawn="1"/>
          </p:nvSpPr>
          <p:spPr bwMode="auto">
            <a:xfrm>
              <a:off x="1542051" y="5676277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1"/>
            </a:p>
          </p:txBody>
        </p:sp>
        <p:sp>
          <p:nvSpPr>
            <p:cNvPr id="34" name="Полилиния 5"/>
            <p:cNvSpPr>
              <a:spLocks/>
            </p:cNvSpPr>
            <p:nvPr userDrawn="1"/>
          </p:nvSpPr>
          <p:spPr bwMode="auto">
            <a:xfrm>
              <a:off x="1370013" y="5403252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1"/>
            </a:p>
          </p:txBody>
        </p:sp>
        <p:sp>
          <p:nvSpPr>
            <p:cNvPr id="35" name="Полилиния 6"/>
            <p:cNvSpPr>
              <a:spLocks/>
            </p:cNvSpPr>
            <p:nvPr userDrawn="1"/>
          </p:nvSpPr>
          <p:spPr bwMode="auto">
            <a:xfrm>
              <a:off x="1411288" y="7682902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1"/>
            </a:p>
          </p:txBody>
        </p:sp>
        <p:sp>
          <p:nvSpPr>
            <p:cNvPr id="36" name="Полилиния 7"/>
            <p:cNvSpPr>
              <a:spLocks/>
            </p:cNvSpPr>
            <p:nvPr userDrawn="1"/>
          </p:nvSpPr>
          <p:spPr bwMode="auto">
            <a:xfrm>
              <a:off x="5762625" y="8105177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1"/>
            </a:p>
          </p:txBody>
        </p:sp>
      </p:grpSp>
      <p:sp>
        <p:nvSpPr>
          <p:cNvPr id="37" name="Текст 25"/>
          <p:cNvSpPr>
            <a:spLocks noGrp="1"/>
          </p:cNvSpPr>
          <p:nvPr>
            <p:ph type="body" sz="quarter" idx="15" hasCustomPrompt="1"/>
          </p:nvPr>
        </p:nvSpPr>
        <p:spPr>
          <a:xfrm>
            <a:off x="2628900" y="6440895"/>
            <a:ext cx="3467100" cy="42683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ru-RU" noProof="1"/>
              <a:t>Поздравление</a:t>
            </a:r>
          </a:p>
        </p:txBody>
      </p:sp>
      <p:sp>
        <p:nvSpPr>
          <p:cNvPr id="38" name="Текст 25"/>
          <p:cNvSpPr>
            <a:spLocks noGrp="1"/>
          </p:cNvSpPr>
          <p:nvPr>
            <p:ph type="body" sz="quarter" idx="16" hasCustomPrompt="1"/>
          </p:nvPr>
        </p:nvSpPr>
        <p:spPr>
          <a:xfrm>
            <a:off x="2628900" y="6784688"/>
            <a:ext cx="3390900" cy="77043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ru-RU" noProof="1"/>
              <a:t>Введите сообщение</a:t>
            </a:r>
          </a:p>
        </p:txBody>
      </p:sp>
    </p:spTree>
    <p:extLst>
      <p:ext uri="{BB962C8B-B14F-4D97-AF65-F5344CB8AC3E}">
        <p14:creationId xmlns:p14="http://schemas.microsoft.com/office/powerpoint/2010/main" val="158194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1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71F396F-3FA3-412B-80C6-6EF5FA135835}" type="datetime1">
              <a:rPr lang="ru-RU" noProof="1" smtClean="0"/>
              <a:t>20.09.2019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43E683A-2D7E-4358-86B3-B8E4AF8BE975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Три девочки в шапках Деда Мороза улыбаются в камеру" title="Пример рисунка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ru-RU" noProof="1"/>
              <a:t>С Рождеством!</a:t>
            </a:r>
          </a:p>
        </p:txBody>
      </p:sp>
      <p:pic>
        <p:nvPicPr>
          <p:cNvPr id="7" name="Рисунок 6" descr="Три девочки в шапках Деда Мороза улыбаются в камеру" title="Пример рисунка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noProof="1"/>
              <a:t>С Рождеством!</a:t>
            </a:r>
          </a:p>
        </p:txBody>
      </p:sp>
    </p:spTree>
    <p:extLst>
      <p:ext uri="{BB962C8B-B14F-4D97-AF65-F5344CB8AC3E}">
        <p14:creationId xmlns:p14="http://schemas.microsoft.com/office/powerpoint/2010/main" val="62343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2628900" y="3781335"/>
            <a:ext cx="3305175" cy="419362"/>
          </a:xfrm>
        </p:spPr>
        <p:txBody>
          <a:bodyPr rtlCol="0"/>
          <a:lstStyle/>
          <a:p>
            <a:pPr rtl="0"/>
            <a:r>
              <a:rPr lang="ru-RU" noProof="1"/>
              <a:t>Семья Ивановых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2628900" y="2109841"/>
            <a:ext cx="3851910" cy="770433"/>
          </a:xfrm>
        </p:spPr>
        <p:txBody>
          <a:bodyPr rtlCol="0"/>
          <a:lstStyle/>
          <a:p>
            <a:pPr rtl="0"/>
            <a:r>
              <a:rPr lang="ru-RU" noProof="1"/>
              <a:t>Счастливых праздников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628900" y="2796534"/>
            <a:ext cx="3390900" cy="770433"/>
          </a:xfrm>
        </p:spPr>
        <p:txBody>
          <a:bodyPr rtlCol="0"/>
          <a:lstStyle/>
          <a:p>
            <a:pPr rtl="0"/>
            <a:r>
              <a:rPr lang="ru-RU" noProof="1"/>
              <a:t>Желаем вам и вашим близким </a:t>
            </a:r>
            <a:br>
              <a:rPr lang="ru-RU" noProof="1"/>
            </a:br>
            <a:r>
              <a:rPr lang="ru-RU" noProof="1"/>
              <a:t>отличных праздников и Нового года!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>
          <a:xfrm>
            <a:off x="2628900" y="7849499"/>
            <a:ext cx="3305175" cy="419362"/>
          </a:xfrm>
        </p:spPr>
        <p:txBody>
          <a:bodyPr rtlCol="0"/>
          <a:lstStyle/>
          <a:p>
            <a:pPr rtl="0"/>
            <a:r>
              <a:rPr lang="ru-RU" noProof="1"/>
              <a:t>Семья Ивановых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/>
          </p:nvPr>
        </p:nvSpPr>
        <p:spPr>
          <a:xfrm>
            <a:off x="2628900" y="6178005"/>
            <a:ext cx="3467100" cy="794643"/>
          </a:xfrm>
        </p:spPr>
        <p:txBody>
          <a:bodyPr rtlCol="0"/>
          <a:lstStyle/>
          <a:p>
            <a:pPr rtl="0"/>
            <a:r>
              <a:rPr lang="ru-RU" noProof="1"/>
              <a:t>Счастливых праздников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6"/>
          </p:nvPr>
        </p:nvSpPr>
        <p:spPr>
          <a:xfrm>
            <a:off x="2628900" y="6864698"/>
            <a:ext cx="3390900" cy="770433"/>
          </a:xfrm>
        </p:spPr>
        <p:txBody>
          <a:bodyPr rtlCol="0"/>
          <a:lstStyle/>
          <a:p>
            <a:pPr rtl="0"/>
            <a:r>
              <a:rPr lang="ru-RU" noProof="1"/>
              <a:t>Желаем вам и вашим близким </a:t>
            </a:r>
            <a:br>
              <a:rPr lang="ru-RU" noProof="1"/>
            </a:br>
            <a:r>
              <a:rPr lang="ru-RU" noProof="1"/>
              <a:t>отличных праздников и Нового года!</a:t>
            </a:r>
          </a:p>
        </p:txBody>
      </p:sp>
    </p:spTree>
    <p:extLst>
      <p:ext uri="{BB962C8B-B14F-4D97-AF65-F5344CB8AC3E}">
        <p14:creationId xmlns:p14="http://schemas.microsoft.com/office/powerpoint/2010/main" val="110066924"/>
      </p:ext>
    </p:extLst>
  </p:cSld>
  <p:clrMapOvr>
    <a:masterClrMapping/>
  </p:clrMapOvr>
</p:sld>
</file>

<file path=ppt/theme/theme1.xml><?xml version="1.0" encoding="utf-8"?>
<a:theme xmlns:a="http://schemas.openxmlformats.org/drawingml/2006/main" name="Зеленые полосы в рождественской открытке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C5DC928-C4B5-4EF6-85E9-C57D3D7BA657}" vid="{50764BC9-3260-4995-8AF2-2CD6080D929E}"/>
    </a:ext>
  </a:extLst>
</a:theme>
</file>

<file path=ppt/theme/theme2.xml><?xml version="1.0" encoding="utf-8"?>
<a:theme xmlns:a="http://schemas.openxmlformats.org/drawingml/2006/main" name="Тема Offic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120</Words>
  <PresentationFormat>Произвольный</PresentationFormat>
  <Paragraphs>12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Зеленые полосы в рождественской открытке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2014-05-14T23:18:37Z</dcterms:created>
  <dcterms:modified xsi:type="dcterms:W3CDTF">2019-09-20T06:44:52Z</dcterms:modified>
</cp:coreProperties>
</file>