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ru-RU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2" autoAdjust="0"/>
    <p:restoredTop sz="95688" autoAdjust="0"/>
  </p:normalViewPr>
  <p:slideViewPr>
    <p:cSldViewPr showGuides="1">
      <p:cViewPr varScale="1">
        <p:scale>
          <a:sx n="127" d="100"/>
          <a:sy n="127" d="100"/>
        </p:scale>
        <p:origin x="948" y="114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018A1CA-B284-410D-BAF7-8FFBEF30CBFA}" type="datetime1">
              <a:rPr lang="ru-RU" smtClean="0"/>
              <a:pPr algn="r" rtl="0"/>
              <a:t>16.12.2013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2E2E24A-AE12-4AD3-A429-47BBA1726D2D}" type="datetime1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м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u-RU" dirty="0" smtClean="0"/>
              <a:t>Тип грамоты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u-RU" dirty="0" smtClean="0"/>
              <a:t>[Опишите достижение или причину награждения]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u-RU" dirty="0" smtClean="0"/>
              <a:t>Имя получателя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u-RU" dirty="0" smtClean="0"/>
              <a:t>[Добавьте свой текст, например “Награждается”]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u-RU" dirty="0" smtClean="0"/>
              <a:t>Имя и должность награждающего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ru-RU" dirty="0" smtClean="0"/>
              <a:t>Дата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2E1CCEC-C3AD-48F5-A695-B146CDAD4DBB}" type="datetime1">
              <a:rPr lang="ru-RU" smtClean="0"/>
              <a:t>16.12.2013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Грамота за успехи в учебе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u-RU" sz="1500" dirty="0" smtClean="0"/>
              <a:t>за выдающиеся достижения</a:t>
            </a:r>
            <a:endParaRPr lang="ru-RU" sz="15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Тимофей Игнатьев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sz="1500" dirty="0" smtClean="0"/>
              <a:t>Награждается</a:t>
            </a:r>
            <a:endParaRPr lang="ru-RU" sz="15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Лина Комарова, координатор программы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3 апреля 2012 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мота за успехи в учебе (зеленая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Грамота за успехи в учебе (зеленая)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2013-07-30T13:28:31Z</dcterms:created>
  <dcterms:modified xsi:type="dcterms:W3CDTF">2013-12-16T08:52:25Z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