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5688" autoAdjust="0"/>
  </p:normalViewPr>
  <p:slideViewPr>
    <p:cSldViewPr snapToGrid="0" showGuides="1">
      <p:cViewPr varScale="1">
        <p:scale>
          <a:sx n="91" d="100"/>
          <a:sy n="91" d="100"/>
        </p:scale>
        <p:origin x="174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6EAF8C36-D51E-4ADD-90EE-6E7F379F3448}" type="datetime1">
              <a:rPr lang="ru-RU" smtClean="0"/>
              <a:pPr algn="r" rtl="0"/>
              <a:t>18.12.2013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A864944-0FA3-44C0-84AB-12ECB83BD080}" type="datetime1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/>
              <a:t>Чтобы изменить первую визитную карточку, которая заполнена для примера, замените информацию на собственную. </a:t>
            </a:r>
          </a:p>
          <a:p>
            <a:pPr rtl="0"/>
            <a:endParaRPr lang="en-US" baseline="0" dirty="0" smtClean="0"/>
          </a:p>
          <a:p>
            <a:pPr rtl="0"/>
            <a:r>
              <a:rPr lang="ru-RU" baseline="0" dirty="0"/>
              <a:t>Если же вы хотите начать с чистого листа, на вкладке «Главная» нажмите кнопку «Создать слайд», чтобы вставить новую страницу. После этого введите текст в пустые заполнители.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Текст 2"/>
          <p:cNvSpPr>
            <a:spLocks noGrp="1"/>
          </p:cNvSpPr>
          <p:nvPr>
            <p:ph type="body" sz="quarter" idx="88" hasCustomPrompt="1"/>
          </p:nvPr>
        </p:nvSpPr>
        <p:spPr>
          <a:xfrm>
            <a:off x="1449307" y="674780"/>
            <a:ext cx="2160000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u-RU" dirty="0"/>
              <a:t>Введите имя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49307" y="867678"/>
            <a:ext cx="2160000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Введите должность или род занятий</a:t>
            </a:r>
            <a:endParaRPr lang="ru-RU" dirty="0"/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138" hasCustomPrompt="1"/>
          </p:nvPr>
        </p:nvSpPr>
        <p:spPr>
          <a:xfrm>
            <a:off x="1733657" y="1226614"/>
            <a:ext cx="1872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</a:t>
            </a:r>
            <a:endParaRPr lang="ru-RU" dirty="0"/>
          </a:p>
        </p:txBody>
      </p:sp>
      <p:sp>
        <p:nvSpPr>
          <p:cNvPr id="75" name="Текст 2"/>
          <p:cNvSpPr>
            <a:spLocks noGrp="1"/>
          </p:cNvSpPr>
          <p:nvPr>
            <p:ph type="body" sz="quarter" idx="140" hasCustomPrompt="1"/>
          </p:nvPr>
        </p:nvSpPr>
        <p:spPr>
          <a:xfrm>
            <a:off x="1733659" y="1683600"/>
            <a:ext cx="25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тел. |</a:t>
            </a:r>
            <a:endParaRPr lang="ru-RU" dirty="0"/>
          </a:p>
        </p:txBody>
      </p:sp>
      <p:sp>
        <p:nvSpPr>
          <p:cNvPr id="77" name="Текст 2"/>
          <p:cNvSpPr>
            <a:spLocks noGrp="1"/>
          </p:cNvSpPr>
          <p:nvPr>
            <p:ph type="body" sz="quarter" idx="141" hasCustomPrompt="1"/>
          </p:nvPr>
        </p:nvSpPr>
        <p:spPr>
          <a:xfrm>
            <a:off x="1984564" y="1683600"/>
            <a:ext cx="14508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номер телефона</a:t>
            </a:r>
            <a:endParaRPr lang="ru-RU" dirty="0"/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42" hasCustomPrompt="1"/>
          </p:nvPr>
        </p:nvSpPr>
        <p:spPr>
          <a:xfrm>
            <a:off x="1733658" y="1820149"/>
            <a:ext cx="43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эл. почта |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43" hasCustomPrompt="1"/>
          </p:nvPr>
        </p:nvSpPr>
        <p:spPr>
          <a:xfrm>
            <a:off x="2175545" y="1820149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 эл. почты</a:t>
            </a:r>
            <a:endParaRPr lang="ru-RU" dirty="0"/>
          </a:p>
        </p:txBody>
      </p:sp>
      <p:sp>
        <p:nvSpPr>
          <p:cNvPr id="80" name="Текст 2"/>
          <p:cNvSpPr>
            <a:spLocks noGrp="1"/>
          </p:cNvSpPr>
          <p:nvPr>
            <p:ph type="body" sz="quarter" idx="144" hasCustomPrompt="1"/>
          </p:nvPr>
        </p:nvSpPr>
        <p:spPr>
          <a:xfrm>
            <a:off x="1733657" y="1956816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веб-сайт |</a:t>
            </a:r>
            <a:endParaRPr lang="ru-RU" dirty="0"/>
          </a:p>
        </p:txBody>
      </p:sp>
      <p:sp>
        <p:nvSpPr>
          <p:cNvPr id="81" name="Текст 2"/>
          <p:cNvSpPr>
            <a:spLocks noGrp="1"/>
          </p:cNvSpPr>
          <p:nvPr>
            <p:ph type="body" sz="quarter" idx="145" hasCustomPrompt="1"/>
          </p:nvPr>
        </p:nvSpPr>
        <p:spPr>
          <a:xfrm>
            <a:off x="2135374" y="1956816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URL-адрес веб-страницы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 flipV="1">
            <a:off x="949270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Текст 2"/>
          <p:cNvSpPr>
            <a:spLocks noGrp="1"/>
          </p:cNvSpPr>
          <p:nvPr>
            <p:ph type="body" sz="quarter" idx="146" hasCustomPrompt="1"/>
          </p:nvPr>
        </p:nvSpPr>
        <p:spPr>
          <a:xfrm>
            <a:off x="4706859" y="674780"/>
            <a:ext cx="2160000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u-RU" dirty="0"/>
              <a:t>Введите имя</a:t>
            </a:r>
          </a:p>
        </p:txBody>
      </p:sp>
      <p:sp>
        <p:nvSpPr>
          <p:cNvPr id="215" name="Текст 2"/>
          <p:cNvSpPr>
            <a:spLocks noGrp="1"/>
          </p:cNvSpPr>
          <p:nvPr>
            <p:ph type="body" sz="quarter" idx="147" hasCustomPrompt="1"/>
          </p:nvPr>
        </p:nvSpPr>
        <p:spPr>
          <a:xfrm>
            <a:off x="4706859" y="867678"/>
            <a:ext cx="2160000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Введите должность или род занятий</a:t>
            </a:r>
            <a:endParaRPr lang="ru-RU" dirty="0"/>
          </a:p>
        </p:txBody>
      </p:sp>
      <p:sp>
        <p:nvSpPr>
          <p:cNvPr id="216" name="Текст 2"/>
          <p:cNvSpPr>
            <a:spLocks noGrp="1"/>
          </p:cNvSpPr>
          <p:nvPr>
            <p:ph type="body" sz="quarter" idx="148" hasCustomPrompt="1"/>
          </p:nvPr>
        </p:nvSpPr>
        <p:spPr>
          <a:xfrm>
            <a:off x="4991209" y="1226614"/>
            <a:ext cx="1872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</a:t>
            </a:r>
            <a:endParaRPr lang="ru-RU" dirty="0"/>
          </a:p>
        </p:txBody>
      </p:sp>
      <p:sp>
        <p:nvSpPr>
          <p:cNvPr id="217" name="Текст 2"/>
          <p:cNvSpPr>
            <a:spLocks noGrp="1"/>
          </p:cNvSpPr>
          <p:nvPr>
            <p:ph type="body" sz="quarter" idx="149" hasCustomPrompt="1"/>
          </p:nvPr>
        </p:nvSpPr>
        <p:spPr>
          <a:xfrm>
            <a:off x="4991211" y="1683600"/>
            <a:ext cx="25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тел. |</a:t>
            </a:r>
            <a:endParaRPr lang="ru-RU" dirty="0"/>
          </a:p>
        </p:txBody>
      </p:sp>
      <p:sp>
        <p:nvSpPr>
          <p:cNvPr id="218" name="Текст 2"/>
          <p:cNvSpPr>
            <a:spLocks noGrp="1"/>
          </p:cNvSpPr>
          <p:nvPr>
            <p:ph type="body" sz="quarter" idx="150" hasCustomPrompt="1"/>
          </p:nvPr>
        </p:nvSpPr>
        <p:spPr>
          <a:xfrm>
            <a:off x="5242116" y="1683600"/>
            <a:ext cx="14508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номер телефона</a:t>
            </a:r>
            <a:endParaRPr lang="ru-RU" dirty="0"/>
          </a:p>
        </p:txBody>
      </p:sp>
      <p:sp>
        <p:nvSpPr>
          <p:cNvPr id="219" name="Текст 2"/>
          <p:cNvSpPr>
            <a:spLocks noGrp="1"/>
          </p:cNvSpPr>
          <p:nvPr>
            <p:ph type="body" sz="quarter" idx="151" hasCustomPrompt="1"/>
          </p:nvPr>
        </p:nvSpPr>
        <p:spPr>
          <a:xfrm>
            <a:off x="4991210" y="1820149"/>
            <a:ext cx="43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эл. почта |</a:t>
            </a:r>
            <a:endParaRPr lang="ru-RU" dirty="0"/>
          </a:p>
        </p:txBody>
      </p:sp>
      <p:sp>
        <p:nvSpPr>
          <p:cNvPr id="220" name="Текст 2"/>
          <p:cNvSpPr>
            <a:spLocks noGrp="1"/>
          </p:cNvSpPr>
          <p:nvPr>
            <p:ph type="body" sz="quarter" idx="152" hasCustomPrompt="1"/>
          </p:nvPr>
        </p:nvSpPr>
        <p:spPr>
          <a:xfrm>
            <a:off x="5433097" y="1820149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 эл. почты</a:t>
            </a:r>
            <a:endParaRPr lang="ru-RU" dirty="0"/>
          </a:p>
        </p:txBody>
      </p:sp>
      <p:sp>
        <p:nvSpPr>
          <p:cNvPr id="221" name="Текст 2"/>
          <p:cNvSpPr>
            <a:spLocks noGrp="1"/>
          </p:cNvSpPr>
          <p:nvPr>
            <p:ph type="body" sz="quarter" idx="153" hasCustomPrompt="1"/>
          </p:nvPr>
        </p:nvSpPr>
        <p:spPr>
          <a:xfrm>
            <a:off x="4991209" y="1956816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веб-сайт |</a:t>
            </a:r>
            <a:endParaRPr lang="ru-RU" dirty="0"/>
          </a:p>
        </p:txBody>
      </p:sp>
      <p:sp>
        <p:nvSpPr>
          <p:cNvPr id="222" name="Текст 2"/>
          <p:cNvSpPr>
            <a:spLocks noGrp="1"/>
          </p:cNvSpPr>
          <p:nvPr>
            <p:ph type="body" sz="quarter" idx="154" hasCustomPrompt="1"/>
          </p:nvPr>
        </p:nvSpPr>
        <p:spPr>
          <a:xfrm>
            <a:off x="5392926" y="1956816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URL-адрес веб-страницы</a:t>
            </a:r>
            <a:endParaRPr lang="ru-RU" dirty="0"/>
          </a:p>
        </p:txBody>
      </p:sp>
      <p:sp>
        <p:nvSpPr>
          <p:cNvPr id="223" name="Текст 2"/>
          <p:cNvSpPr>
            <a:spLocks noGrp="1"/>
          </p:cNvSpPr>
          <p:nvPr>
            <p:ph type="body" sz="quarter" idx="155" hasCustomPrompt="1"/>
          </p:nvPr>
        </p:nvSpPr>
        <p:spPr>
          <a:xfrm>
            <a:off x="1449307" y="2504608"/>
            <a:ext cx="2160000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u-RU" dirty="0"/>
              <a:t>Введите имя</a:t>
            </a:r>
          </a:p>
        </p:txBody>
      </p:sp>
      <p:sp>
        <p:nvSpPr>
          <p:cNvPr id="224" name="Текст 2"/>
          <p:cNvSpPr>
            <a:spLocks noGrp="1"/>
          </p:cNvSpPr>
          <p:nvPr>
            <p:ph type="body" sz="quarter" idx="156" hasCustomPrompt="1"/>
          </p:nvPr>
        </p:nvSpPr>
        <p:spPr>
          <a:xfrm>
            <a:off x="1449307" y="2697506"/>
            <a:ext cx="2160000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Введите должность или род занятий</a:t>
            </a:r>
            <a:endParaRPr lang="ru-RU" dirty="0"/>
          </a:p>
        </p:txBody>
      </p:sp>
      <p:sp>
        <p:nvSpPr>
          <p:cNvPr id="225" name="Текст 2"/>
          <p:cNvSpPr>
            <a:spLocks noGrp="1"/>
          </p:cNvSpPr>
          <p:nvPr>
            <p:ph type="body" sz="quarter" idx="157" hasCustomPrompt="1"/>
          </p:nvPr>
        </p:nvSpPr>
        <p:spPr>
          <a:xfrm>
            <a:off x="1733657" y="3056442"/>
            <a:ext cx="1872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</a:t>
            </a:r>
            <a:endParaRPr lang="ru-RU" dirty="0"/>
          </a:p>
        </p:txBody>
      </p:sp>
      <p:sp>
        <p:nvSpPr>
          <p:cNvPr id="226" name="Текст 2"/>
          <p:cNvSpPr>
            <a:spLocks noGrp="1"/>
          </p:cNvSpPr>
          <p:nvPr>
            <p:ph type="body" sz="quarter" idx="158" hasCustomPrompt="1"/>
          </p:nvPr>
        </p:nvSpPr>
        <p:spPr>
          <a:xfrm>
            <a:off x="1733659" y="3513428"/>
            <a:ext cx="25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тел. |</a:t>
            </a:r>
            <a:endParaRPr lang="ru-RU" dirty="0"/>
          </a:p>
        </p:txBody>
      </p:sp>
      <p:sp>
        <p:nvSpPr>
          <p:cNvPr id="227" name="Текст 2"/>
          <p:cNvSpPr>
            <a:spLocks noGrp="1"/>
          </p:cNvSpPr>
          <p:nvPr>
            <p:ph type="body" sz="quarter" idx="159" hasCustomPrompt="1"/>
          </p:nvPr>
        </p:nvSpPr>
        <p:spPr>
          <a:xfrm>
            <a:off x="1984564" y="3513428"/>
            <a:ext cx="14508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номер телефона</a:t>
            </a:r>
            <a:endParaRPr lang="ru-RU" dirty="0"/>
          </a:p>
        </p:txBody>
      </p:sp>
      <p:sp>
        <p:nvSpPr>
          <p:cNvPr id="228" name="Текст 2"/>
          <p:cNvSpPr>
            <a:spLocks noGrp="1"/>
          </p:cNvSpPr>
          <p:nvPr>
            <p:ph type="body" sz="quarter" idx="160" hasCustomPrompt="1"/>
          </p:nvPr>
        </p:nvSpPr>
        <p:spPr>
          <a:xfrm>
            <a:off x="1733658" y="3649977"/>
            <a:ext cx="43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эл. почта |</a:t>
            </a:r>
            <a:endParaRPr lang="ru-RU" dirty="0"/>
          </a:p>
        </p:txBody>
      </p:sp>
      <p:sp>
        <p:nvSpPr>
          <p:cNvPr id="229" name="Текст 2"/>
          <p:cNvSpPr>
            <a:spLocks noGrp="1"/>
          </p:cNvSpPr>
          <p:nvPr>
            <p:ph type="body" sz="quarter" idx="161" hasCustomPrompt="1"/>
          </p:nvPr>
        </p:nvSpPr>
        <p:spPr>
          <a:xfrm>
            <a:off x="2173640" y="3649977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 эл. почты</a:t>
            </a:r>
            <a:endParaRPr lang="ru-RU" dirty="0"/>
          </a:p>
        </p:txBody>
      </p:sp>
      <p:sp>
        <p:nvSpPr>
          <p:cNvPr id="230" name="Текст 2"/>
          <p:cNvSpPr>
            <a:spLocks noGrp="1"/>
          </p:cNvSpPr>
          <p:nvPr>
            <p:ph type="body" sz="quarter" idx="162" hasCustomPrompt="1"/>
          </p:nvPr>
        </p:nvSpPr>
        <p:spPr>
          <a:xfrm>
            <a:off x="1733657" y="3786644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веб-сайт |</a:t>
            </a:r>
            <a:endParaRPr lang="ru-RU" dirty="0"/>
          </a:p>
        </p:txBody>
      </p:sp>
      <p:sp>
        <p:nvSpPr>
          <p:cNvPr id="231" name="Текст 2"/>
          <p:cNvSpPr>
            <a:spLocks noGrp="1"/>
          </p:cNvSpPr>
          <p:nvPr>
            <p:ph type="body" sz="quarter" idx="163" hasCustomPrompt="1"/>
          </p:nvPr>
        </p:nvSpPr>
        <p:spPr>
          <a:xfrm>
            <a:off x="2135374" y="3786644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URL-адрес веб-страницы</a:t>
            </a:r>
            <a:endParaRPr lang="ru-RU" dirty="0"/>
          </a:p>
        </p:txBody>
      </p:sp>
      <p:sp>
        <p:nvSpPr>
          <p:cNvPr id="232" name="Текст 2"/>
          <p:cNvSpPr>
            <a:spLocks noGrp="1"/>
          </p:cNvSpPr>
          <p:nvPr>
            <p:ph type="body" sz="quarter" idx="164" hasCustomPrompt="1"/>
          </p:nvPr>
        </p:nvSpPr>
        <p:spPr>
          <a:xfrm>
            <a:off x="4699239" y="2504608"/>
            <a:ext cx="2160000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u-RU" dirty="0"/>
              <a:t>Введите имя</a:t>
            </a:r>
          </a:p>
        </p:txBody>
      </p:sp>
      <p:sp>
        <p:nvSpPr>
          <p:cNvPr id="233" name="Текст 2"/>
          <p:cNvSpPr>
            <a:spLocks noGrp="1"/>
          </p:cNvSpPr>
          <p:nvPr>
            <p:ph type="body" sz="quarter" idx="165" hasCustomPrompt="1"/>
          </p:nvPr>
        </p:nvSpPr>
        <p:spPr>
          <a:xfrm>
            <a:off x="4699239" y="2697506"/>
            <a:ext cx="2160000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Введите должность или род занятий</a:t>
            </a:r>
            <a:endParaRPr lang="ru-RU" dirty="0"/>
          </a:p>
        </p:txBody>
      </p:sp>
      <p:sp>
        <p:nvSpPr>
          <p:cNvPr id="234" name="Текст 2"/>
          <p:cNvSpPr>
            <a:spLocks noGrp="1"/>
          </p:cNvSpPr>
          <p:nvPr>
            <p:ph type="body" sz="quarter" idx="166" hasCustomPrompt="1"/>
          </p:nvPr>
        </p:nvSpPr>
        <p:spPr>
          <a:xfrm>
            <a:off x="4991209" y="3056442"/>
            <a:ext cx="1872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</a:t>
            </a:r>
            <a:endParaRPr lang="ru-RU" dirty="0"/>
          </a:p>
        </p:txBody>
      </p:sp>
      <p:sp>
        <p:nvSpPr>
          <p:cNvPr id="235" name="Текст 2"/>
          <p:cNvSpPr>
            <a:spLocks noGrp="1"/>
          </p:cNvSpPr>
          <p:nvPr>
            <p:ph type="body" sz="quarter" idx="167" hasCustomPrompt="1"/>
          </p:nvPr>
        </p:nvSpPr>
        <p:spPr>
          <a:xfrm>
            <a:off x="4991211" y="3513428"/>
            <a:ext cx="25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тел. |</a:t>
            </a:r>
            <a:endParaRPr lang="ru-RU" dirty="0"/>
          </a:p>
        </p:txBody>
      </p:sp>
      <p:sp>
        <p:nvSpPr>
          <p:cNvPr id="236" name="Текст 2"/>
          <p:cNvSpPr>
            <a:spLocks noGrp="1"/>
          </p:cNvSpPr>
          <p:nvPr>
            <p:ph type="body" sz="quarter" idx="168" hasCustomPrompt="1"/>
          </p:nvPr>
        </p:nvSpPr>
        <p:spPr>
          <a:xfrm>
            <a:off x="5242116" y="3513428"/>
            <a:ext cx="14508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номер телефона</a:t>
            </a:r>
            <a:endParaRPr lang="ru-RU" dirty="0"/>
          </a:p>
        </p:txBody>
      </p:sp>
      <p:sp>
        <p:nvSpPr>
          <p:cNvPr id="237" name="Текст 2"/>
          <p:cNvSpPr>
            <a:spLocks noGrp="1"/>
          </p:cNvSpPr>
          <p:nvPr>
            <p:ph type="body" sz="quarter" idx="169" hasCustomPrompt="1"/>
          </p:nvPr>
        </p:nvSpPr>
        <p:spPr>
          <a:xfrm>
            <a:off x="4991210" y="3649977"/>
            <a:ext cx="43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эл. почта |</a:t>
            </a:r>
            <a:endParaRPr lang="ru-RU" dirty="0"/>
          </a:p>
        </p:txBody>
      </p:sp>
      <p:sp>
        <p:nvSpPr>
          <p:cNvPr id="238" name="Текст 2"/>
          <p:cNvSpPr>
            <a:spLocks noGrp="1"/>
          </p:cNvSpPr>
          <p:nvPr>
            <p:ph type="body" sz="quarter" idx="170" hasCustomPrompt="1"/>
          </p:nvPr>
        </p:nvSpPr>
        <p:spPr>
          <a:xfrm>
            <a:off x="5431192" y="3649977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 эл. почты</a:t>
            </a:r>
            <a:endParaRPr lang="ru-RU" dirty="0"/>
          </a:p>
        </p:txBody>
      </p:sp>
      <p:sp>
        <p:nvSpPr>
          <p:cNvPr id="239" name="Текст 2"/>
          <p:cNvSpPr>
            <a:spLocks noGrp="1"/>
          </p:cNvSpPr>
          <p:nvPr>
            <p:ph type="body" sz="quarter" idx="171" hasCustomPrompt="1"/>
          </p:nvPr>
        </p:nvSpPr>
        <p:spPr>
          <a:xfrm>
            <a:off x="4991209" y="3786644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веб-сайт |</a:t>
            </a:r>
            <a:endParaRPr lang="ru-RU" dirty="0"/>
          </a:p>
        </p:txBody>
      </p:sp>
      <p:sp>
        <p:nvSpPr>
          <p:cNvPr id="240" name="Текст 2"/>
          <p:cNvSpPr>
            <a:spLocks noGrp="1"/>
          </p:cNvSpPr>
          <p:nvPr>
            <p:ph type="body" sz="quarter" idx="172" hasCustomPrompt="1"/>
          </p:nvPr>
        </p:nvSpPr>
        <p:spPr>
          <a:xfrm>
            <a:off x="5392926" y="3786644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URL-адрес веб-страницы</a:t>
            </a:r>
            <a:endParaRPr lang="ru-RU" dirty="0"/>
          </a:p>
        </p:txBody>
      </p:sp>
      <p:sp>
        <p:nvSpPr>
          <p:cNvPr id="241" name="Текст 2"/>
          <p:cNvSpPr>
            <a:spLocks noGrp="1"/>
          </p:cNvSpPr>
          <p:nvPr>
            <p:ph type="body" sz="quarter" idx="173" hasCustomPrompt="1"/>
          </p:nvPr>
        </p:nvSpPr>
        <p:spPr>
          <a:xfrm>
            <a:off x="1449307" y="4330193"/>
            <a:ext cx="2160000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u-RU" dirty="0"/>
              <a:t>Введите имя</a:t>
            </a:r>
          </a:p>
        </p:txBody>
      </p:sp>
      <p:sp>
        <p:nvSpPr>
          <p:cNvPr id="242" name="Текст 2"/>
          <p:cNvSpPr>
            <a:spLocks noGrp="1"/>
          </p:cNvSpPr>
          <p:nvPr>
            <p:ph type="body" sz="quarter" idx="174" hasCustomPrompt="1"/>
          </p:nvPr>
        </p:nvSpPr>
        <p:spPr>
          <a:xfrm>
            <a:off x="1449307" y="4523091"/>
            <a:ext cx="2160000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Введите должность или род занятий</a:t>
            </a:r>
            <a:endParaRPr lang="ru-RU" dirty="0"/>
          </a:p>
        </p:txBody>
      </p:sp>
      <p:sp>
        <p:nvSpPr>
          <p:cNvPr id="243" name="Текст 2"/>
          <p:cNvSpPr>
            <a:spLocks noGrp="1"/>
          </p:cNvSpPr>
          <p:nvPr>
            <p:ph type="body" sz="quarter" idx="175" hasCustomPrompt="1"/>
          </p:nvPr>
        </p:nvSpPr>
        <p:spPr>
          <a:xfrm>
            <a:off x="1733657" y="4882027"/>
            <a:ext cx="1872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</a:t>
            </a:r>
            <a:endParaRPr lang="ru-RU" dirty="0"/>
          </a:p>
        </p:txBody>
      </p:sp>
      <p:sp>
        <p:nvSpPr>
          <p:cNvPr id="244" name="Текст 2"/>
          <p:cNvSpPr>
            <a:spLocks noGrp="1"/>
          </p:cNvSpPr>
          <p:nvPr>
            <p:ph type="body" sz="quarter" idx="176" hasCustomPrompt="1"/>
          </p:nvPr>
        </p:nvSpPr>
        <p:spPr>
          <a:xfrm>
            <a:off x="1733659" y="5339013"/>
            <a:ext cx="25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тел. |</a:t>
            </a:r>
            <a:endParaRPr lang="ru-RU" dirty="0"/>
          </a:p>
        </p:txBody>
      </p:sp>
      <p:sp>
        <p:nvSpPr>
          <p:cNvPr id="245" name="Текст 2"/>
          <p:cNvSpPr>
            <a:spLocks noGrp="1"/>
          </p:cNvSpPr>
          <p:nvPr>
            <p:ph type="body" sz="quarter" idx="177" hasCustomPrompt="1"/>
          </p:nvPr>
        </p:nvSpPr>
        <p:spPr>
          <a:xfrm>
            <a:off x="1984564" y="5339013"/>
            <a:ext cx="14508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номер телефона</a:t>
            </a:r>
            <a:endParaRPr lang="ru-RU" dirty="0"/>
          </a:p>
        </p:txBody>
      </p:sp>
      <p:sp>
        <p:nvSpPr>
          <p:cNvPr id="246" name="Текст 2"/>
          <p:cNvSpPr>
            <a:spLocks noGrp="1"/>
          </p:cNvSpPr>
          <p:nvPr>
            <p:ph type="body" sz="quarter" idx="178" hasCustomPrompt="1"/>
          </p:nvPr>
        </p:nvSpPr>
        <p:spPr>
          <a:xfrm>
            <a:off x="1733658" y="5475562"/>
            <a:ext cx="43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эл. почта |</a:t>
            </a:r>
            <a:endParaRPr lang="ru-RU" dirty="0"/>
          </a:p>
        </p:txBody>
      </p:sp>
      <p:sp>
        <p:nvSpPr>
          <p:cNvPr id="247" name="Текст 2"/>
          <p:cNvSpPr>
            <a:spLocks noGrp="1"/>
          </p:cNvSpPr>
          <p:nvPr>
            <p:ph type="body" sz="quarter" idx="179" hasCustomPrompt="1"/>
          </p:nvPr>
        </p:nvSpPr>
        <p:spPr>
          <a:xfrm>
            <a:off x="2173640" y="5475562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 эл. почты</a:t>
            </a:r>
            <a:endParaRPr lang="ru-RU" dirty="0"/>
          </a:p>
        </p:txBody>
      </p:sp>
      <p:sp>
        <p:nvSpPr>
          <p:cNvPr id="248" name="Текст 2"/>
          <p:cNvSpPr>
            <a:spLocks noGrp="1"/>
          </p:cNvSpPr>
          <p:nvPr>
            <p:ph type="body" sz="quarter" idx="180" hasCustomPrompt="1"/>
          </p:nvPr>
        </p:nvSpPr>
        <p:spPr>
          <a:xfrm>
            <a:off x="1733657" y="5612229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веб-сайт |</a:t>
            </a:r>
            <a:endParaRPr lang="ru-RU" dirty="0"/>
          </a:p>
        </p:txBody>
      </p:sp>
      <p:sp>
        <p:nvSpPr>
          <p:cNvPr id="249" name="Текст 2"/>
          <p:cNvSpPr>
            <a:spLocks noGrp="1"/>
          </p:cNvSpPr>
          <p:nvPr>
            <p:ph type="body" sz="quarter" idx="181" hasCustomPrompt="1"/>
          </p:nvPr>
        </p:nvSpPr>
        <p:spPr>
          <a:xfrm>
            <a:off x="2135374" y="5612229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URL-адрес веб-страницы</a:t>
            </a:r>
            <a:endParaRPr lang="ru-RU" dirty="0"/>
          </a:p>
        </p:txBody>
      </p:sp>
      <p:sp>
        <p:nvSpPr>
          <p:cNvPr id="250" name="Текст 2"/>
          <p:cNvSpPr>
            <a:spLocks noGrp="1"/>
          </p:cNvSpPr>
          <p:nvPr>
            <p:ph type="body" sz="quarter" idx="182" hasCustomPrompt="1"/>
          </p:nvPr>
        </p:nvSpPr>
        <p:spPr>
          <a:xfrm>
            <a:off x="4706859" y="4330193"/>
            <a:ext cx="2160000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u-RU" dirty="0"/>
              <a:t>Введите имя</a:t>
            </a:r>
          </a:p>
        </p:txBody>
      </p:sp>
      <p:sp>
        <p:nvSpPr>
          <p:cNvPr id="251" name="Текст 2"/>
          <p:cNvSpPr>
            <a:spLocks noGrp="1"/>
          </p:cNvSpPr>
          <p:nvPr>
            <p:ph type="body" sz="quarter" idx="183" hasCustomPrompt="1"/>
          </p:nvPr>
        </p:nvSpPr>
        <p:spPr>
          <a:xfrm>
            <a:off x="4706859" y="4523091"/>
            <a:ext cx="2160000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Введите должность или род занятий</a:t>
            </a:r>
            <a:endParaRPr lang="ru-RU" dirty="0"/>
          </a:p>
        </p:txBody>
      </p:sp>
      <p:sp>
        <p:nvSpPr>
          <p:cNvPr id="252" name="Текст 2"/>
          <p:cNvSpPr>
            <a:spLocks noGrp="1"/>
          </p:cNvSpPr>
          <p:nvPr>
            <p:ph type="body" sz="quarter" idx="184" hasCustomPrompt="1"/>
          </p:nvPr>
        </p:nvSpPr>
        <p:spPr>
          <a:xfrm>
            <a:off x="4991209" y="4882027"/>
            <a:ext cx="1872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</a:t>
            </a:r>
            <a:endParaRPr lang="ru-RU" dirty="0"/>
          </a:p>
        </p:txBody>
      </p:sp>
      <p:sp>
        <p:nvSpPr>
          <p:cNvPr id="253" name="Текст 2"/>
          <p:cNvSpPr>
            <a:spLocks noGrp="1"/>
          </p:cNvSpPr>
          <p:nvPr>
            <p:ph type="body" sz="quarter" idx="185" hasCustomPrompt="1"/>
          </p:nvPr>
        </p:nvSpPr>
        <p:spPr>
          <a:xfrm>
            <a:off x="4991211" y="5339013"/>
            <a:ext cx="25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тел. |</a:t>
            </a:r>
            <a:endParaRPr lang="ru-RU" dirty="0"/>
          </a:p>
        </p:txBody>
      </p:sp>
      <p:sp>
        <p:nvSpPr>
          <p:cNvPr id="254" name="Текст 2"/>
          <p:cNvSpPr>
            <a:spLocks noGrp="1"/>
          </p:cNvSpPr>
          <p:nvPr>
            <p:ph type="body" sz="quarter" idx="186" hasCustomPrompt="1"/>
          </p:nvPr>
        </p:nvSpPr>
        <p:spPr>
          <a:xfrm>
            <a:off x="5242116" y="5339013"/>
            <a:ext cx="14508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номер телефона</a:t>
            </a:r>
            <a:endParaRPr lang="ru-RU" dirty="0"/>
          </a:p>
        </p:txBody>
      </p:sp>
      <p:sp>
        <p:nvSpPr>
          <p:cNvPr id="255" name="Текст 2"/>
          <p:cNvSpPr>
            <a:spLocks noGrp="1"/>
          </p:cNvSpPr>
          <p:nvPr>
            <p:ph type="body" sz="quarter" idx="187" hasCustomPrompt="1"/>
          </p:nvPr>
        </p:nvSpPr>
        <p:spPr>
          <a:xfrm>
            <a:off x="4991210" y="5475562"/>
            <a:ext cx="43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эл. почта |</a:t>
            </a:r>
            <a:endParaRPr lang="ru-RU" dirty="0"/>
          </a:p>
        </p:txBody>
      </p:sp>
      <p:sp>
        <p:nvSpPr>
          <p:cNvPr id="256" name="Текст 2"/>
          <p:cNvSpPr>
            <a:spLocks noGrp="1"/>
          </p:cNvSpPr>
          <p:nvPr>
            <p:ph type="body" sz="quarter" idx="188" hasCustomPrompt="1"/>
          </p:nvPr>
        </p:nvSpPr>
        <p:spPr>
          <a:xfrm>
            <a:off x="5431192" y="5475562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 эл. почты</a:t>
            </a:r>
            <a:endParaRPr lang="ru-RU" dirty="0"/>
          </a:p>
        </p:txBody>
      </p:sp>
      <p:sp>
        <p:nvSpPr>
          <p:cNvPr id="257" name="Текст 2"/>
          <p:cNvSpPr>
            <a:spLocks noGrp="1"/>
          </p:cNvSpPr>
          <p:nvPr>
            <p:ph type="body" sz="quarter" idx="189" hasCustomPrompt="1"/>
          </p:nvPr>
        </p:nvSpPr>
        <p:spPr>
          <a:xfrm>
            <a:off x="4991209" y="5612229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веб-сайт |</a:t>
            </a:r>
            <a:endParaRPr lang="ru-RU" dirty="0"/>
          </a:p>
        </p:txBody>
      </p:sp>
      <p:sp>
        <p:nvSpPr>
          <p:cNvPr id="258" name="Текст 2"/>
          <p:cNvSpPr>
            <a:spLocks noGrp="1"/>
          </p:cNvSpPr>
          <p:nvPr>
            <p:ph type="body" sz="quarter" idx="190" hasCustomPrompt="1"/>
          </p:nvPr>
        </p:nvSpPr>
        <p:spPr>
          <a:xfrm>
            <a:off x="5392926" y="5612229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URL-адрес веб-страницы</a:t>
            </a:r>
            <a:endParaRPr lang="ru-RU" dirty="0"/>
          </a:p>
        </p:txBody>
      </p:sp>
      <p:sp>
        <p:nvSpPr>
          <p:cNvPr id="259" name="Текст 2"/>
          <p:cNvSpPr>
            <a:spLocks noGrp="1"/>
          </p:cNvSpPr>
          <p:nvPr>
            <p:ph type="body" sz="quarter" idx="191" hasCustomPrompt="1"/>
          </p:nvPr>
        </p:nvSpPr>
        <p:spPr>
          <a:xfrm>
            <a:off x="1449307" y="6160409"/>
            <a:ext cx="2160000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u-RU" dirty="0"/>
              <a:t>Введите имя</a:t>
            </a:r>
          </a:p>
        </p:txBody>
      </p:sp>
      <p:sp>
        <p:nvSpPr>
          <p:cNvPr id="260" name="Текст 2"/>
          <p:cNvSpPr>
            <a:spLocks noGrp="1"/>
          </p:cNvSpPr>
          <p:nvPr>
            <p:ph type="body" sz="quarter" idx="192" hasCustomPrompt="1"/>
          </p:nvPr>
        </p:nvSpPr>
        <p:spPr>
          <a:xfrm>
            <a:off x="1449307" y="6353307"/>
            <a:ext cx="2160000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Введите должность или род занятий</a:t>
            </a:r>
            <a:endParaRPr lang="ru-RU" dirty="0"/>
          </a:p>
        </p:txBody>
      </p:sp>
      <p:sp>
        <p:nvSpPr>
          <p:cNvPr id="261" name="Текст 2"/>
          <p:cNvSpPr>
            <a:spLocks noGrp="1"/>
          </p:cNvSpPr>
          <p:nvPr>
            <p:ph type="body" sz="quarter" idx="193" hasCustomPrompt="1"/>
          </p:nvPr>
        </p:nvSpPr>
        <p:spPr>
          <a:xfrm>
            <a:off x="1733657" y="6712243"/>
            <a:ext cx="1872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</a:t>
            </a:r>
            <a:endParaRPr lang="ru-RU" dirty="0"/>
          </a:p>
        </p:txBody>
      </p:sp>
      <p:sp>
        <p:nvSpPr>
          <p:cNvPr id="262" name="Текст 2"/>
          <p:cNvSpPr>
            <a:spLocks noGrp="1"/>
          </p:cNvSpPr>
          <p:nvPr>
            <p:ph type="body" sz="quarter" idx="194" hasCustomPrompt="1"/>
          </p:nvPr>
        </p:nvSpPr>
        <p:spPr>
          <a:xfrm>
            <a:off x="1733659" y="7169229"/>
            <a:ext cx="25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тел. |</a:t>
            </a:r>
            <a:endParaRPr lang="ru-RU" dirty="0"/>
          </a:p>
        </p:txBody>
      </p:sp>
      <p:sp>
        <p:nvSpPr>
          <p:cNvPr id="263" name="Текст 2"/>
          <p:cNvSpPr>
            <a:spLocks noGrp="1"/>
          </p:cNvSpPr>
          <p:nvPr>
            <p:ph type="body" sz="quarter" idx="195" hasCustomPrompt="1"/>
          </p:nvPr>
        </p:nvSpPr>
        <p:spPr>
          <a:xfrm>
            <a:off x="1984564" y="7169229"/>
            <a:ext cx="14508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номер телефона</a:t>
            </a:r>
            <a:endParaRPr lang="ru-RU" dirty="0"/>
          </a:p>
        </p:txBody>
      </p:sp>
      <p:sp>
        <p:nvSpPr>
          <p:cNvPr id="264" name="Текст 2"/>
          <p:cNvSpPr>
            <a:spLocks noGrp="1"/>
          </p:cNvSpPr>
          <p:nvPr>
            <p:ph type="body" sz="quarter" idx="196" hasCustomPrompt="1"/>
          </p:nvPr>
        </p:nvSpPr>
        <p:spPr>
          <a:xfrm>
            <a:off x="1733658" y="7305778"/>
            <a:ext cx="43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эл. почта |</a:t>
            </a:r>
            <a:endParaRPr lang="ru-RU" dirty="0"/>
          </a:p>
        </p:txBody>
      </p:sp>
      <p:sp>
        <p:nvSpPr>
          <p:cNvPr id="265" name="Текст 2"/>
          <p:cNvSpPr>
            <a:spLocks noGrp="1"/>
          </p:cNvSpPr>
          <p:nvPr>
            <p:ph type="body" sz="quarter" idx="197" hasCustomPrompt="1"/>
          </p:nvPr>
        </p:nvSpPr>
        <p:spPr>
          <a:xfrm>
            <a:off x="2173640" y="7305778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 эл. почты</a:t>
            </a:r>
            <a:endParaRPr lang="ru-RU" dirty="0"/>
          </a:p>
        </p:txBody>
      </p:sp>
      <p:sp>
        <p:nvSpPr>
          <p:cNvPr id="266" name="Текст 2"/>
          <p:cNvSpPr>
            <a:spLocks noGrp="1"/>
          </p:cNvSpPr>
          <p:nvPr>
            <p:ph type="body" sz="quarter" idx="198" hasCustomPrompt="1"/>
          </p:nvPr>
        </p:nvSpPr>
        <p:spPr>
          <a:xfrm>
            <a:off x="1733657" y="7442445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веб-сайт |</a:t>
            </a:r>
            <a:endParaRPr lang="ru-RU" dirty="0"/>
          </a:p>
        </p:txBody>
      </p:sp>
      <p:sp>
        <p:nvSpPr>
          <p:cNvPr id="267" name="Текст 2"/>
          <p:cNvSpPr>
            <a:spLocks noGrp="1"/>
          </p:cNvSpPr>
          <p:nvPr>
            <p:ph type="body" sz="quarter" idx="199" hasCustomPrompt="1"/>
          </p:nvPr>
        </p:nvSpPr>
        <p:spPr>
          <a:xfrm>
            <a:off x="2135374" y="7442445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URL-адрес веб-страницы</a:t>
            </a:r>
            <a:endParaRPr lang="ru-RU" dirty="0"/>
          </a:p>
        </p:txBody>
      </p:sp>
      <p:sp>
        <p:nvSpPr>
          <p:cNvPr id="268" name="Текст 2"/>
          <p:cNvSpPr>
            <a:spLocks noGrp="1"/>
          </p:cNvSpPr>
          <p:nvPr>
            <p:ph type="body" sz="quarter" idx="200" hasCustomPrompt="1"/>
          </p:nvPr>
        </p:nvSpPr>
        <p:spPr>
          <a:xfrm>
            <a:off x="4706859" y="6160409"/>
            <a:ext cx="2160000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u-RU" dirty="0"/>
              <a:t>Введите имя</a:t>
            </a:r>
          </a:p>
        </p:txBody>
      </p:sp>
      <p:sp>
        <p:nvSpPr>
          <p:cNvPr id="269" name="Текст 2"/>
          <p:cNvSpPr>
            <a:spLocks noGrp="1"/>
          </p:cNvSpPr>
          <p:nvPr>
            <p:ph type="body" sz="quarter" idx="201" hasCustomPrompt="1"/>
          </p:nvPr>
        </p:nvSpPr>
        <p:spPr>
          <a:xfrm>
            <a:off x="4706859" y="6353307"/>
            <a:ext cx="2160000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Введите должность или род занятий</a:t>
            </a:r>
            <a:endParaRPr lang="ru-RU" dirty="0"/>
          </a:p>
        </p:txBody>
      </p:sp>
      <p:sp>
        <p:nvSpPr>
          <p:cNvPr id="270" name="Текст 2"/>
          <p:cNvSpPr>
            <a:spLocks noGrp="1"/>
          </p:cNvSpPr>
          <p:nvPr>
            <p:ph type="body" sz="quarter" idx="202" hasCustomPrompt="1"/>
          </p:nvPr>
        </p:nvSpPr>
        <p:spPr>
          <a:xfrm>
            <a:off x="4991209" y="6712243"/>
            <a:ext cx="1872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</a:t>
            </a:r>
            <a:endParaRPr lang="ru-RU" dirty="0"/>
          </a:p>
        </p:txBody>
      </p:sp>
      <p:sp>
        <p:nvSpPr>
          <p:cNvPr id="271" name="Текст 2"/>
          <p:cNvSpPr>
            <a:spLocks noGrp="1"/>
          </p:cNvSpPr>
          <p:nvPr>
            <p:ph type="body" sz="quarter" idx="203" hasCustomPrompt="1"/>
          </p:nvPr>
        </p:nvSpPr>
        <p:spPr>
          <a:xfrm>
            <a:off x="4991211" y="7169229"/>
            <a:ext cx="25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тел. |</a:t>
            </a:r>
            <a:endParaRPr lang="ru-RU" dirty="0"/>
          </a:p>
        </p:txBody>
      </p:sp>
      <p:sp>
        <p:nvSpPr>
          <p:cNvPr id="272" name="Текст 2"/>
          <p:cNvSpPr>
            <a:spLocks noGrp="1"/>
          </p:cNvSpPr>
          <p:nvPr>
            <p:ph type="body" sz="quarter" idx="204" hasCustomPrompt="1"/>
          </p:nvPr>
        </p:nvSpPr>
        <p:spPr>
          <a:xfrm>
            <a:off x="5242116" y="7169229"/>
            <a:ext cx="14508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номер телефона</a:t>
            </a:r>
            <a:endParaRPr lang="ru-RU" dirty="0"/>
          </a:p>
        </p:txBody>
      </p:sp>
      <p:sp>
        <p:nvSpPr>
          <p:cNvPr id="273" name="Текст 2"/>
          <p:cNvSpPr>
            <a:spLocks noGrp="1"/>
          </p:cNvSpPr>
          <p:nvPr>
            <p:ph type="body" sz="quarter" idx="205" hasCustomPrompt="1"/>
          </p:nvPr>
        </p:nvSpPr>
        <p:spPr>
          <a:xfrm>
            <a:off x="4991210" y="7305778"/>
            <a:ext cx="43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эл. почта |</a:t>
            </a:r>
            <a:endParaRPr lang="ru-RU" dirty="0"/>
          </a:p>
        </p:txBody>
      </p:sp>
      <p:sp>
        <p:nvSpPr>
          <p:cNvPr id="274" name="Текст 2"/>
          <p:cNvSpPr>
            <a:spLocks noGrp="1"/>
          </p:cNvSpPr>
          <p:nvPr>
            <p:ph type="body" sz="quarter" idx="206" hasCustomPrompt="1"/>
          </p:nvPr>
        </p:nvSpPr>
        <p:spPr>
          <a:xfrm>
            <a:off x="5431192" y="7305778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 эл. почты</a:t>
            </a:r>
            <a:endParaRPr lang="ru-RU" dirty="0"/>
          </a:p>
        </p:txBody>
      </p:sp>
      <p:sp>
        <p:nvSpPr>
          <p:cNvPr id="275" name="Текст 2"/>
          <p:cNvSpPr>
            <a:spLocks noGrp="1"/>
          </p:cNvSpPr>
          <p:nvPr>
            <p:ph type="body" sz="quarter" idx="207" hasCustomPrompt="1"/>
          </p:nvPr>
        </p:nvSpPr>
        <p:spPr>
          <a:xfrm>
            <a:off x="4991209" y="7442445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веб-сайт |</a:t>
            </a:r>
            <a:endParaRPr lang="ru-RU" dirty="0"/>
          </a:p>
        </p:txBody>
      </p:sp>
      <p:sp>
        <p:nvSpPr>
          <p:cNvPr id="276" name="Текст 2"/>
          <p:cNvSpPr>
            <a:spLocks noGrp="1"/>
          </p:cNvSpPr>
          <p:nvPr>
            <p:ph type="body" sz="quarter" idx="208" hasCustomPrompt="1"/>
          </p:nvPr>
        </p:nvSpPr>
        <p:spPr>
          <a:xfrm>
            <a:off x="5392926" y="7442445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URL-адрес веб-страницы</a:t>
            </a:r>
            <a:endParaRPr lang="ru-RU" dirty="0"/>
          </a:p>
        </p:txBody>
      </p:sp>
      <p:sp>
        <p:nvSpPr>
          <p:cNvPr id="277" name="Текст 2"/>
          <p:cNvSpPr>
            <a:spLocks noGrp="1"/>
          </p:cNvSpPr>
          <p:nvPr>
            <p:ph type="body" sz="quarter" idx="209" hasCustomPrompt="1"/>
          </p:nvPr>
        </p:nvSpPr>
        <p:spPr>
          <a:xfrm>
            <a:off x="1449307" y="7995128"/>
            <a:ext cx="2160000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u-RU" dirty="0"/>
              <a:t>Введите имя</a:t>
            </a:r>
          </a:p>
        </p:txBody>
      </p:sp>
      <p:sp>
        <p:nvSpPr>
          <p:cNvPr id="278" name="Текст 2"/>
          <p:cNvSpPr>
            <a:spLocks noGrp="1"/>
          </p:cNvSpPr>
          <p:nvPr>
            <p:ph type="body" sz="quarter" idx="210" hasCustomPrompt="1"/>
          </p:nvPr>
        </p:nvSpPr>
        <p:spPr>
          <a:xfrm>
            <a:off x="1449307" y="8188026"/>
            <a:ext cx="2160000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Введите должность или род занятий</a:t>
            </a:r>
            <a:endParaRPr lang="ru-RU" dirty="0"/>
          </a:p>
        </p:txBody>
      </p:sp>
      <p:sp>
        <p:nvSpPr>
          <p:cNvPr id="279" name="Текст 2"/>
          <p:cNvSpPr>
            <a:spLocks noGrp="1"/>
          </p:cNvSpPr>
          <p:nvPr>
            <p:ph type="body" sz="quarter" idx="211" hasCustomPrompt="1"/>
          </p:nvPr>
        </p:nvSpPr>
        <p:spPr>
          <a:xfrm>
            <a:off x="1733657" y="8546962"/>
            <a:ext cx="1872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</a:t>
            </a:r>
            <a:endParaRPr lang="ru-RU" dirty="0"/>
          </a:p>
        </p:txBody>
      </p:sp>
      <p:sp>
        <p:nvSpPr>
          <p:cNvPr id="280" name="Текст 2"/>
          <p:cNvSpPr>
            <a:spLocks noGrp="1"/>
          </p:cNvSpPr>
          <p:nvPr>
            <p:ph type="body" sz="quarter" idx="212" hasCustomPrompt="1"/>
          </p:nvPr>
        </p:nvSpPr>
        <p:spPr>
          <a:xfrm>
            <a:off x="1733659" y="9003948"/>
            <a:ext cx="25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тел. |</a:t>
            </a:r>
            <a:endParaRPr lang="ru-RU" dirty="0"/>
          </a:p>
        </p:txBody>
      </p:sp>
      <p:sp>
        <p:nvSpPr>
          <p:cNvPr id="281" name="Текст 2"/>
          <p:cNvSpPr>
            <a:spLocks noGrp="1"/>
          </p:cNvSpPr>
          <p:nvPr>
            <p:ph type="body" sz="quarter" idx="213" hasCustomPrompt="1"/>
          </p:nvPr>
        </p:nvSpPr>
        <p:spPr>
          <a:xfrm>
            <a:off x="1984564" y="9003948"/>
            <a:ext cx="14508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номер телефона</a:t>
            </a:r>
            <a:endParaRPr lang="ru-RU" dirty="0"/>
          </a:p>
        </p:txBody>
      </p:sp>
      <p:sp>
        <p:nvSpPr>
          <p:cNvPr id="282" name="Текст 2"/>
          <p:cNvSpPr>
            <a:spLocks noGrp="1"/>
          </p:cNvSpPr>
          <p:nvPr>
            <p:ph type="body" sz="quarter" idx="214" hasCustomPrompt="1"/>
          </p:nvPr>
        </p:nvSpPr>
        <p:spPr>
          <a:xfrm>
            <a:off x="1733658" y="9140497"/>
            <a:ext cx="43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эл. почта |</a:t>
            </a:r>
            <a:endParaRPr lang="ru-RU" dirty="0"/>
          </a:p>
        </p:txBody>
      </p:sp>
      <p:sp>
        <p:nvSpPr>
          <p:cNvPr id="283" name="Текст 2"/>
          <p:cNvSpPr>
            <a:spLocks noGrp="1"/>
          </p:cNvSpPr>
          <p:nvPr>
            <p:ph type="body" sz="quarter" idx="215" hasCustomPrompt="1"/>
          </p:nvPr>
        </p:nvSpPr>
        <p:spPr>
          <a:xfrm>
            <a:off x="2173640" y="9140497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 эл. почты</a:t>
            </a:r>
            <a:endParaRPr lang="ru-RU" dirty="0"/>
          </a:p>
        </p:txBody>
      </p:sp>
      <p:sp>
        <p:nvSpPr>
          <p:cNvPr id="284" name="Текст 2"/>
          <p:cNvSpPr>
            <a:spLocks noGrp="1"/>
          </p:cNvSpPr>
          <p:nvPr>
            <p:ph type="body" sz="quarter" idx="216" hasCustomPrompt="1"/>
          </p:nvPr>
        </p:nvSpPr>
        <p:spPr>
          <a:xfrm>
            <a:off x="1733657" y="9277164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веб-сайт |</a:t>
            </a:r>
            <a:endParaRPr lang="ru-RU" dirty="0"/>
          </a:p>
        </p:txBody>
      </p:sp>
      <p:sp>
        <p:nvSpPr>
          <p:cNvPr id="285" name="Текст 2"/>
          <p:cNvSpPr>
            <a:spLocks noGrp="1"/>
          </p:cNvSpPr>
          <p:nvPr>
            <p:ph type="body" sz="quarter" idx="217" hasCustomPrompt="1"/>
          </p:nvPr>
        </p:nvSpPr>
        <p:spPr>
          <a:xfrm>
            <a:off x="2135374" y="9277164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URL-адрес веб-страницы</a:t>
            </a:r>
            <a:endParaRPr lang="ru-RU" dirty="0"/>
          </a:p>
        </p:txBody>
      </p:sp>
      <p:sp>
        <p:nvSpPr>
          <p:cNvPr id="286" name="Текст 2"/>
          <p:cNvSpPr>
            <a:spLocks noGrp="1"/>
          </p:cNvSpPr>
          <p:nvPr>
            <p:ph type="body" sz="quarter" idx="218" hasCustomPrompt="1"/>
          </p:nvPr>
        </p:nvSpPr>
        <p:spPr>
          <a:xfrm>
            <a:off x="4706859" y="7995128"/>
            <a:ext cx="2160000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u-RU" dirty="0"/>
              <a:t>Введите имя</a:t>
            </a:r>
          </a:p>
        </p:txBody>
      </p:sp>
      <p:sp>
        <p:nvSpPr>
          <p:cNvPr id="287" name="Текст 2"/>
          <p:cNvSpPr>
            <a:spLocks noGrp="1"/>
          </p:cNvSpPr>
          <p:nvPr>
            <p:ph type="body" sz="quarter" idx="219" hasCustomPrompt="1"/>
          </p:nvPr>
        </p:nvSpPr>
        <p:spPr>
          <a:xfrm>
            <a:off x="4706859" y="8188026"/>
            <a:ext cx="2160000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Введите должность или род занятий</a:t>
            </a:r>
            <a:endParaRPr lang="ru-RU" dirty="0"/>
          </a:p>
        </p:txBody>
      </p:sp>
      <p:sp>
        <p:nvSpPr>
          <p:cNvPr id="288" name="Текст 2"/>
          <p:cNvSpPr>
            <a:spLocks noGrp="1"/>
          </p:cNvSpPr>
          <p:nvPr>
            <p:ph type="body" sz="quarter" idx="220" hasCustomPrompt="1"/>
          </p:nvPr>
        </p:nvSpPr>
        <p:spPr>
          <a:xfrm>
            <a:off x="4991209" y="8546962"/>
            <a:ext cx="1872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</a:t>
            </a:r>
            <a:endParaRPr lang="ru-RU" dirty="0"/>
          </a:p>
        </p:txBody>
      </p:sp>
      <p:sp>
        <p:nvSpPr>
          <p:cNvPr id="289" name="Текст 2"/>
          <p:cNvSpPr>
            <a:spLocks noGrp="1"/>
          </p:cNvSpPr>
          <p:nvPr>
            <p:ph type="body" sz="quarter" idx="221" hasCustomPrompt="1"/>
          </p:nvPr>
        </p:nvSpPr>
        <p:spPr>
          <a:xfrm>
            <a:off x="4991211" y="9003948"/>
            <a:ext cx="25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тел. |</a:t>
            </a:r>
            <a:endParaRPr lang="ru-RU" dirty="0"/>
          </a:p>
        </p:txBody>
      </p:sp>
      <p:sp>
        <p:nvSpPr>
          <p:cNvPr id="290" name="Текст 2"/>
          <p:cNvSpPr>
            <a:spLocks noGrp="1"/>
          </p:cNvSpPr>
          <p:nvPr>
            <p:ph type="body" sz="quarter" idx="222" hasCustomPrompt="1"/>
          </p:nvPr>
        </p:nvSpPr>
        <p:spPr>
          <a:xfrm>
            <a:off x="5242116" y="9003948"/>
            <a:ext cx="14508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номер телефона</a:t>
            </a:r>
            <a:endParaRPr lang="ru-RU" dirty="0"/>
          </a:p>
        </p:txBody>
      </p:sp>
      <p:sp>
        <p:nvSpPr>
          <p:cNvPr id="291" name="Текст 2"/>
          <p:cNvSpPr>
            <a:spLocks noGrp="1"/>
          </p:cNvSpPr>
          <p:nvPr>
            <p:ph type="body" sz="quarter" idx="223" hasCustomPrompt="1"/>
          </p:nvPr>
        </p:nvSpPr>
        <p:spPr>
          <a:xfrm>
            <a:off x="4991210" y="9140497"/>
            <a:ext cx="43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эл. почта |</a:t>
            </a:r>
            <a:endParaRPr lang="ru-RU" dirty="0"/>
          </a:p>
        </p:txBody>
      </p:sp>
      <p:sp>
        <p:nvSpPr>
          <p:cNvPr id="292" name="Текст 2"/>
          <p:cNvSpPr>
            <a:spLocks noGrp="1"/>
          </p:cNvSpPr>
          <p:nvPr>
            <p:ph type="body" sz="quarter" idx="224" hasCustomPrompt="1"/>
          </p:nvPr>
        </p:nvSpPr>
        <p:spPr>
          <a:xfrm>
            <a:off x="5431192" y="9140497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адрес эл. почты</a:t>
            </a:r>
            <a:endParaRPr lang="ru-RU" dirty="0"/>
          </a:p>
        </p:txBody>
      </p:sp>
      <p:sp>
        <p:nvSpPr>
          <p:cNvPr id="293" name="Текст 2"/>
          <p:cNvSpPr>
            <a:spLocks noGrp="1"/>
          </p:cNvSpPr>
          <p:nvPr>
            <p:ph type="body" sz="quarter" idx="225" hasCustomPrompt="1"/>
          </p:nvPr>
        </p:nvSpPr>
        <p:spPr>
          <a:xfrm>
            <a:off x="4991209" y="9277164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u-RU" dirty="0" smtClean="0"/>
              <a:t>веб-сайт |</a:t>
            </a:r>
            <a:endParaRPr lang="ru-RU" dirty="0"/>
          </a:p>
        </p:txBody>
      </p:sp>
      <p:sp>
        <p:nvSpPr>
          <p:cNvPr id="294" name="Текст 2"/>
          <p:cNvSpPr>
            <a:spLocks noGrp="1"/>
          </p:cNvSpPr>
          <p:nvPr>
            <p:ph type="body" sz="quarter" idx="226" hasCustomPrompt="1"/>
          </p:nvPr>
        </p:nvSpPr>
        <p:spPr>
          <a:xfrm>
            <a:off x="5392926" y="9277164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u-RU" dirty="0" smtClean="0"/>
              <a:t>URL-адрес веб-страницы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сетка визитных карточек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Прямоугольник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</p:grpSp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dirty="0" smtClean="0"/>
              <a:t>31.07.2013</a:t>
            </a:r>
            <a:endParaRPr lang="ru-RU" dirty="0"/>
          </a:p>
        </p:txBody>
      </p:sp>
      <p:sp>
        <p:nvSpPr>
          <p:cNvPr id="5" name="Нижний колонтитул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  <p:grpSp>
        <p:nvGrpSpPr>
          <p:cNvPr id="22" name="Группа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Прямоугольник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360" name="Группа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Полилиния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grpSp>
            <p:nvGrpSpPr>
              <p:cNvPr id="362" name="Группа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Поли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366" name="Полилиния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367" name="Полилиния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368" name="Полилиния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369" name="Полилиния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370" name="Полилиния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371" name="Полилиния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372" name="Полилиния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373" name="Группа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Полилиния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390" name="Полилиния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</p:grpSp>
            <p:sp>
              <p:nvSpPr>
                <p:cNvPr id="374" name="Полилиния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375" name="Поли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376" name="Группа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Поли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38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385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386" name="Поли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387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388" name="Овал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u-RU" dirty="0"/>
                  </a:p>
                </p:txBody>
              </p:sp>
            </p:grpSp>
            <p:grpSp>
              <p:nvGrpSpPr>
                <p:cNvPr id="377" name="Группа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Полилиния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379" name="Поли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380" name="Поли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381" name="Поли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382" name="Поли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u-RU" dirty="0"/>
                  </a:p>
                </p:txBody>
              </p:sp>
            </p:grpSp>
          </p:grpSp>
          <p:sp>
            <p:nvSpPr>
              <p:cNvPr id="363" name="Полилиния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sp>
            <p:nvSpPr>
              <p:cNvPr id="364" name="Полилиния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</p:grpSp>
        <p:grpSp>
          <p:nvGrpSpPr>
            <p:cNvPr id="21" name="Группа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Группа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Поли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397" name="Поли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398" name="Поли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399" name="Поли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u-RU" dirty="0"/>
                </a:p>
              </p:txBody>
            </p:sp>
          </p:grpSp>
          <p:sp>
            <p:nvSpPr>
              <p:cNvPr id="393" name="Полилиния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u-RU" dirty="0"/>
              </a:p>
            </p:txBody>
          </p:sp>
        </p:grpSp>
      </p:grpSp>
      <p:grpSp>
        <p:nvGrpSpPr>
          <p:cNvPr id="401" name="Группа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Прямоугольник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403" name="Группа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Полилиния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grpSp>
            <p:nvGrpSpPr>
              <p:cNvPr id="412" name="Группа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Поли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16" name="Полилиния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17" name="Полилиния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18" name="Полилиния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19" name="Полилиния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20" name="Полилиния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21" name="Полилиния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22" name="Полилиния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423" name="Группа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Полилиния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40" name="Полилиния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</p:grpSp>
            <p:sp>
              <p:nvSpPr>
                <p:cNvPr id="424" name="Полилиния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25" name="Поли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426" name="Группа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Поли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3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35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36" name="Поли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37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38" name="Овал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u-RU" dirty="0"/>
                  </a:p>
                </p:txBody>
              </p:sp>
            </p:grpSp>
            <p:grpSp>
              <p:nvGrpSpPr>
                <p:cNvPr id="427" name="Группа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Полилиния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29" name="Поли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30" name="Поли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31" name="Поли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32" name="Поли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u-RU" dirty="0"/>
                  </a:p>
                </p:txBody>
              </p:sp>
            </p:grpSp>
          </p:grpSp>
          <p:sp>
            <p:nvSpPr>
              <p:cNvPr id="413" name="Полилиния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sp>
            <p:nvSpPr>
              <p:cNvPr id="414" name="Полилиния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</p:grpSp>
        <p:grpSp>
          <p:nvGrpSpPr>
            <p:cNvPr id="404" name="Группа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Группа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Поли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08" name="Поли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09" name="Поли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10" name="Поли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u-RU" dirty="0"/>
                </a:p>
              </p:txBody>
            </p:sp>
          </p:grpSp>
          <p:sp>
            <p:nvSpPr>
              <p:cNvPr id="406" name="Полилиния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u-RU" dirty="0"/>
              </a:p>
            </p:txBody>
          </p:sp>
        </p:grpSp>
      </p:grpSp>
      <p:grpSp>
        <p:nvGrpSpPr>
          <p:cNvPr id="441" name="Группа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Прямоугольник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443" name="Группа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Полилиния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grpSp>
            <p:nvGrpSpPr>
              <p:cNvPr id="452" name="Группа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Поли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56" name="Полилиния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57" name="Полилиния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58" name="Полилиния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59" name="Полилиния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60" name="Полилиния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61" name="Полилиния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62" name="Полилиния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463" name="Группа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Полилиния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80" name="Полилиния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</p:grpSp>
            <p:sp>
              <p:nvSpPr>
                <p:cNvPr id="464" name="Полилиния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65" name="Поли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466" name="Группа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Поли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7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75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76" name="Поли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77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78" name="Овал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u-RU" dirty="0"/>
                  </a:p>
                </p:txBody>
              </p:sp>
            </p:grpSp>
            <p:grpSp>
              <p:nvGrpSpPr>
                <p:cNvPr id="467" name="Группа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Полилиния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69" name="Поли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70" name="Поли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71" name="Поли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472" name="Поли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u-RU" dirty="0"/>
                  </a:p>
                </p:txBody>
              </p:sp>
            </p:grpSp>
          </p:grpSp>
          <p:sp>
            <p:nvSpPr>
              <p:cNvPr id="453" name="Полилиния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sp>
            <p:nvSpPr>
              <p:cNvPr id="454" name="Полилиния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</p:grpSp>
        <p:grpSp>
          <p:nvGrpSpPr>
            <p:cNvPr id="444" name="Группа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Группа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Поли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48" name="Поли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49" name="Поли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50" name="Поли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u-RU" dirty="0"/>
                </a:p>
              </p:txBody>
            </p:sp>
          </p:grpSp>
          <p:sp>
            <p:nvSpPr>
              <p:cNvPr id="446" name="Полилиния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u-RU" dirty="0"/>
              </a:p>
            </p:txBody>
          </p:sp>
        </p:grpSp>
      </p:grpSp>
      <p:grpSp>
        <p:nvGrpSpPr>
          <p:cNvPr id="481" name="Группа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Прямоугольник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483" name="Группа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Полилиния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grpSp>
            <p:nvGrpSpPr>
              <p:cNvPr id="492" name="Группа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Поли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96" name="Полилиния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97" name="Полилиния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98" name="Полилиния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99" name="Полилиния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00" name="Полилиния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01" name="Полилиния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02" name="Полилиния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503" name="Группа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Полилиния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20" name="Полилиния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</p:grpSp>
            <p:sp>
              <p:nvSpPr>
                <p:cNvPr id="504" name="Полилиния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05" name="Поли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506" name="Группа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Поли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1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15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16" name="Поли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17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18" name="Овал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u-RU" dirty="0"/>
                  </a:p>
                </p:txBody>
              </p:sp>
            </p:grpSp>
            <p:grpSp>
              <p:nvGrpSpPr>
                <p:cNvPr id="507" name="Группа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Полилиния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09" name="Поли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10" name="Поли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11" name="Поли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12" name="Поли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u-RU" dirty="0"/>
                  </a:p>
                </p:txBody>
              </p:sp>
            </p:grpSp>
          </p:grpSp>
          <p:sp>
            <p:nvSpPr>
              <p:cNvPr id="493" name="Полилиния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sp>
            <p:nvSpPr>
              <p:cNvPr id="494" name="Полилиния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</p:grpSp>
        <p:grpSp>
          <p:nvGrpSpPr>
            <p:cNvPr id="484" name="Группа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Группа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Поли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88" name="Поли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89" name="Поли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490" name="Поли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u-RU" dirty="0"/>
                </a:p>
              </p:txBody>
            </p:sp>
          </p:grpSp>
          <p:sp>
            <p:nvSpPr>
              <p:cNvPr id="486" name="Полилиния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u-RU" dirty="0"/>
              </a:p>
            </p:txBody>
          </p:sp>
        </p:grpSp>
      </p:grpSp>
      <p:grpSp>
        <p:nvGrpSpPr>
          <p:cNvPr id="521" name="Группа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Прямоугольник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523" name="Группа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Полилиния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grpSp>
            <p:nvGrpSpPr>
              <p:cNvPr id="532" name="Группа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Поли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36" name="Полилиния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37" name="Полилиния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38" name="Полилиния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39" name="Полилиния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40" name="Полилиния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41" name="Полилиния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42" name="Полилиния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543" name="Группа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Полилиния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60" name="Полилиния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</p:grpSp>
            <p:sp>
              <p:nvSpPr>
                <p:cNvPr id="544" name="Полилиния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45" name="Поли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546" name="Группа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Поли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5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55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56" name="Поли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57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58" name="Овал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u-RU" dirty="0"/>
                  </a:p>
                </p:txBody>
              </p:sp>
            </p:grpSp>
            <p:grpSp>
              <p:nvGrpSpPr>
                <p:cNvPr id="547" name="Группа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Полилиния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49" name="Поли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50" name="Поли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51" name="Поли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52" name="Поли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u-RU" dirty="0"/>
                  </a:p>
                </p:txBody>
              </p:sp>
            </p:grpSp>
          </p:grpSp>
          <p:sp>
            <p:nvSpPr>
              <p:cNvPr id="533" name="Полилиния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sp>
            <p:nvSpPr>
              <p:cNvPr id="534" name="Полилиния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</p:grpSp>
        <p:grpSp>
          <p:nvGrpSpPr>
            <p:cNvPr id="524" name="Группа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Группа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Поли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28" name="Поли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29" name="Поли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30" name="Поли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u-RU" dirty="0"/>
                </a:p>
              </p:txBody>
            </p:sp>
          </p:grpSp>
          <p:sp>
            <p:nvSpPr>
              <p:cNvPr id="526" name="Полилиния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u-RU" dirty="0"/>
              </a:p>
            </p:txBody>
          </p:sp>
        </p:grpSp>
      </p:grpSp>
      <p:grpSp>
        <p:nvGrpSpPr>
          <p:cNvPr id="561" name="Группа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Прямоугольник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563" name="Группа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Полилиния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grpSp>
            <p:nvGrpSpPr>
              <p:cNvPr id="572" name="Группа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Поли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76" name="Полилиния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77" name="Полилиния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78" name="Полилиния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79" name="Полилиния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80" name="Полилиния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81" name="Полилиния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82" name="Полилиния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583" name="Группа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Полилиния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00" name="Полилиния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</p:grpSp>
            <p:sp>
              <p:nvSpPr>
                <p:cNvPr id="584" name="Полилиния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85" name="Поли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586" name="Группа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Поли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9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95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96" name="Поли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97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98" name="Овал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u-RU" dirty="0"/>
                  </a:p>
                </p:txBody>
              </p:sp>
            </p:grpSp>
            <p:grpSp>
              <p:nvGrpSpPr>
                <p:cNvPr id="587" name="Группа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Полилиния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89" name="Поли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90" name="Поли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91" name="Поли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592" name="Поли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u-RU" dirty="0"/>
                  </a:p>
                </p:txBody>
              </p:sp>
            </p:grpSp>
          </p:grpSp>
          <p:sp>
            <p:nvSpPr>
              <p:cNvPr id="573" name="Полилиния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sp>
            <p:nvSpPr>
              <p:cNvPr id="574" name="Полилиния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</p:grpSp>
        <p:grpSp>
          <p:nvGrpSpPr>
            <p:cNvPr id="564" name="Группа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Группа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Поли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68" name="Поли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69" name="Поли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570" name="Поли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u-RU" dirty="0"/>
                </a:p>
              </p:txBody>
            </p:sp>
          </p:grpSp>
          <p:sp>
            <p:nvSpPr>
              <p:cNvPr id="566" name="Полилиния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u-RU" dirty="0"/>
              </a:p>
            </p:txBody>
          </p:sp>
        </p:grpSp>
      </p:grpSp>
      <p:grpSp>
        <p:nvGrpSpPr>
          <p:cNvPr id="601" name="Группа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Прямоугольник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603" name="Группа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Полилиния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grpSp>
            <p:nvGrpSpPr>
              <p:cNvPr id="612" name="Группа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Поли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16" name="Полилиния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17" name="Полилиния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18" name="Полилиния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19" name="Полилиния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20" name="Полилиния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21" name="Полилиния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22" name="Полилиния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623" name="Группа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Полилиния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40" name="Полилиния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</p:grpSp>
            <p:sp>
              <p:nvSpPr>
                <p:cNvPr id="624" name="Полилиния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25" name="Поли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626" name="Группа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Поли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3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35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36" name="Поли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37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38" name="Овал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u-RU" dirty="0"/>
                  </a:p>
                </p:txBody>
              </p:sp>
            </p:grpSp>
            <p:grpSp>
              <p:nvGrpSpPr>
                <p:cNvPr id="627" name="Группа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Полилиния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29" name="Поли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30" name="Поли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31" name="Поли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32" name="Поли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u-RU" dirty="0"/>
                  </a:p>
                </p:txBody>
              </p:sp>
            </p:grpSp>
          </p:grpSp>
          <p:sp>
            <p:nvSpPr>
              <p:cNvPr id="613" name="Полилиния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sp>
            <p:nvSpPr>
              <p:cNvPr id="614" name="Полилиния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</p:grpSp>
        <p:grpSp>
          <p:nvGrpSpPr>
            <p:cNvPr id="604" name="Группа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Группа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Поли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08" name="Поли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09" name="Поли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10" name="Поли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u-RU" dirty="0"/>
                </a:p>
              </p:txBody>
            </p:sp>
          </p:grpSp>
          <p:sp>
            <p:nvSpPr>
              <p:cNvPr id="606" name="Полилиния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u-RU" dirty="0"/>
              </a:p>
            </p:txBody>
          </p:sp>
        </p:grpSp>
      </p:grpSp>
      <p:grpSp>
        <p:nvGrpSpPr>
          <p:cNvPr id="641" name="Группа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Прямоугольник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643" name="Группа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Полилиния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grpSp>
            <p:nvGrpSpPr>
              <p:cNvPr id="652" name="Группа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Поли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56" name="Полилиния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57" name="Полилиния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58" name="Полилиния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59" name="Полилиния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60" name="Полилиния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61" name="Полилиния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62" name="Полилиния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663" name="Группа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Полилиния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80" name="Полилиния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</p:grpSp>
            <p:sp>
              <p:nvSpPr>
                <p:cNvPr id="664" name="Полилиния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65" name="Поли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666" name="Группа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Поли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7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75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76" name="Поли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77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78" name="Овал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u-RU" dirty="0"/>
                  </a:p>
                </p:txBody>
              </p:sp>
            </p:grpSp>
            <p:grpSp>
              <p:nvGrpSpPr>
                <p:cNvPr id="667" name="Группа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Полилиния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69" name="Поли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70" name="Поли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71" name="Поли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672" name="Поли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u-RU" dirty="0"/>
                  </a:p>
                </p:txBody>
              </p:sp>
            </p:grpSp>
          </p:grpSp>
          <p:sp>
            <p:nvSpPr>
              <p:cNvPr id="653" name="Полилиния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sp>
            <p:nvSpPr>
              <p:cNvPr id="654" name="Полилиния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</p:grpSp>
        <p:grpSp>
          <p:nvGrpSpPr>
            <p:cNvPr id="644" name="Группа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Группа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Поли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48" name="Поли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49" name="Поли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50" name="Поли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u-RU" dirty="0"/>
                </a:p>
              </p:txBody>
            </p:sp>
          </p:grpSp>
          <p:sp>
            <p:nvSpPr>
              <p:cNvPr id="646" name="Полилиния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u-RU" dirty="0"/>
              </a:p>
            </p:txBody>
          </p:sp>
        </p:grpSp>
      </p:grpSp>
      <p:grpSp>
        <p:nvGrpSpPr>
          <p:cNvPr id="681" name="Группа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Прямоугольник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683" name="Группа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Полилиния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grpSp>
            <p:nvGrpSpPr>
              <p:cNvPr id="692" name="Группа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Поли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96" name="Полилиния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97" name="Полилиния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98" name="Полилиния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99" name="Полилиния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700" name="Полилиния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701" name="Полилиния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702" name="Полилиния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703" name="Группа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Полилиния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20" name="Полилиния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</p:grpSp>
            <p:sp>
              <p:nvSpPr>
                <p:cNvPr id="704" name="Полилиния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705" name="Поли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706" name="Группа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Поли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1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15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16" name="Поли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17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18" name="Овал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u-RU" dirty="0"/>
                  </a:p>
                </p:txBody>
              </p:sp>
            </p:grpSp>
            <p:grpSp>
              <p:nvGrpSpPr>
                <p:cNvPr id="707" name="Группа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Полилиния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09" name="Поли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10" name="Поли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11" name="Поли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12" name="Поли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u-RU" dirty="0"/>
                  </a:p>
                </p:txBody>
              </p:sp>
            </p:grpSp>
          </p:grpSp>
          <p:sp>
            <p:nvSpPr>
              <p:cNvPr id="693" name="Полилиния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sp>
            <p:nvSpPr>
              <p:cNvPr id="694" name="Полилиния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</p:grpSp>
        <p:grpSp>
          <p:nvGrpSpPr>
            <p:cNvPr id="684" name="Группа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Группа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Поли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88" name="Поли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89" name="Поли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690" name="Поли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u-RU" dirty="0"/>
                </a:p>
              </p:txBody>
            </p:sp>
          </p:grpSp>
          <p:sp>
            <p:nvSpPr>
              <p:cNvPr id="686" name="Полилиния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u-RU" dirty="0"/>
              </a:p>
            </p:txBody>
          </p:sp>
        </p:grpSp>
      </p:grpSp>
      <p:grpSp>
        <p:nvGrpSpPr>
          <p:cNvPr id="721" name="Группа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Прямоугольник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723" name="Группа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Полилиния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grpSp>
            <p:nvGrpSpPr>
              <p:cNvPr id="732" name="Группа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Поли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736" name="Полилиния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737" name="Полилиния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738" name="Полилиния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739" name="Полилиния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740" name="Полилиния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741" name="Полилиния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742" name="Полилиния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743" name="Группа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Полилиния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60" name="Полилиния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</p:grpSp>
            <p:sp>
              <p:nvSpPr>
                <p:cNvPr id="744" name="Полилиния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745" name="Поли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grpSp>
              <p:nvGrpSpPr>
                <p:cNvPr id="746" name="Группа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Поли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5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55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56" name="Поли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57" name="Поли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58" name="Овал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u-RU" dirty="0"/>
                  </a:p>
                </p:txBody>
              </p:sp>
            </p:grpSp>
            <p:grpSp>
              <p:nvGrpSpPr>
                <p:cNvPr id="747" name="Группа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Полилиния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49" name="Поли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50" name="Поли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51" name="Поли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u-RU" dirty="0"/>
                  </a:p>
                </p:txBody>
              </p:sp>
              <p:sp>
                <p:nvSpPr>
                  <p:cNvPr id="752" name="Поли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u-RU" dirty="0"/>
                  </a:p>
                </p:txBody>
              </p:sp>
            </p:grpSp>
          </p:grpSp>
          <p:sp>
            <p:nvSpPr>
              <p:cNvPr id="733" name="Полилиния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sp>
            <p:nvSpPr>
              <p:cNvPr id="734" name="Полилиния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</p:grpSp>
        <p:grpSp>
          <p:nvGrpSpPr>
            <p:cNvPr id="724" name="Группа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Группа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Поли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728" name="Поли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729" name="Поли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/>
                </a:p>
              </p:txBody>
            </p:sp>
            <p:sp>
              <p:nvSpPr>
                <p:cNvPr id="730" name="Поли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u-RU" dirty="0"/>
                </a:p>
              </p:txBody>
            </p:sp>
          </p:grpSp>
          <p:sp>
            <p:nvSpPr>
              <p:cNvPr id="726" name="Полилиния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u-RU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Текст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Виктор Игнатьев</a:t>
            </a:r>
            <a:endParaRPr lang="ru-RU" dirty="0"/>
          </a:p>
        </p:txBody>
      </p:sp>
      <p:sp>
        <p:nvSpPr>
          <p:cNvPr id="150" name="Текст 149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Коллекционер вырезок и поделок</a:t>
            </a:r>
            <a:endParaRPr lang="ru-RU" dirty="0"/>
          </a:p>
        </p:txBody>
      </p:sp>
      <p:sp>
        <p:nvSpPr>
          <p:cNvPr id="392" name="Текст 391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r>
              <a:rPr lang="ru-RU" dirty="0"/>
              <a:t>123456, г. </a:t>
            </a:r>
            <a:r>
              <a:rPr lang="ru-RU" dirty="0" smtClean="0"/>
              <a:t>Москва</a:t>
            </a:r>
          </a:p>
          <a:p>
            <a:r>
              <a:rPr lang="ru-RU" dirty="0"/>
              <a:t>ул. Ленина, д. 123</a:t>
            </a:r>
            <a:endParaRPr lang="ru-RU" dirty="0"/>
          </a:p>
        </p:txBody>
      </p:sp>
      <p:sp>
        <p:nvSpPr>
          <p:cNvPr id="393" name="Текст 392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тел. |</a:t>
            </a:r>
            <a:endParaRPr lang="ru-RU" dirty="0"/>
          </a:p>
        </p:txBody>
      </p:sp>
      <p:sp>
        <p:nvSpPr>
          <p:cNvPr id="394" name="Текст 393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360-555-0150</a:t>
            </a:r>
            <a:endParaRPr lang="ru-RU" dirty="0"/>
          </a:p>
        </p:txBody>
      </p:sp>
      <p:sp>
        <p:nvSpPr>
          <p:cNvPr id="395" name="Текст 394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эл. почта |</a:t>
            </a:r>
            <a:endParaRPr lang="ru-RU" dirty="0"/>
          </a:p>
        </p:txBody>
      </p:sp>
      <p:sp>
        <p:nvSpPr>
          <p:cNvPr id="396" name="Текст 395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vignatiev@example.com</a:t>
            </a:r>
            <a:endParaRPr lang="ru-RU" dirty="0"/>
          </a:p>
        </p:txBody>
      </p:sp>
      <p:sp>
        <p:nvSpPr>
          <p:cNvPr id="397" name="Текст 396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веб-сайт |</a:t>
            </a:r>
            <a:endParaRPr lang="ru-RU" dirty="0"/>
          </a:p>
        </p:txBody>
      </p:sp>
      <p:sp>
        <p:nvSpPr>
          <p:cNvPr id="398" name="Текст 397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ru-RU" dirty="0" smtClean="0"/>
              <a:t>example.com/</a:t>
            </a:r>
            <a:r>
              <a:rPr lang="ru-RU" dirty="0" err="1" smtClean="0"/>
              <a:t>vignatiev</a:t>
            </a:r>
            <a:r>
              <a:rPr lang="ru-RU" dirty="0" smtClean="0"/>
              <a:t>/</a:t>
            </a:r>
            <a:r>
              <a:rPr lang="ru-RU" dirty="0" err="1" smtClean="0"/>
              <a:t>blog</a:t>
            </a:r>
            <a:endParaRPr lang="ru-RU" dirty="0"/>
          </a:p>
        </p:txBody>
      </p:sp>
      <p:sp>
        <p:nvSpPr>
          <p:cNvPr id="579" name="Текст 578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80" name="Текст 579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81" name="Текст 580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82" name="Текст 581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83" name="Текст 582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84" name="Текст 583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85" name="Текст 584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86" name="Текст 585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87" name="Текст 586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88" name="Текст 587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89" name="Текст 588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90" name="Текст 589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91" name="Текст 590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92" name="Текст 591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93" name="Текст 592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94" name="Текст 593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95" name="Текст 594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96" name="Текст 595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97" name="Текст 596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98" name="Текст 597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99" name="Текст 598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00" name="Текст 599"/>
          <p:cNvSpPr>
            <a:spLocks noGrp="1"/>
          </p:cNvSpPr>
          <p:nvPr>
            <p:ph type="body" sz="quarter" idx="16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01" name="Текст 600"/>
          <p:cNvSpPr>
            <a:spLocks noGrp="1"/>
          </p:cNvSpPr>
          <p:nvPr>
            <p:ph type="body" sz="quarter" idx="16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02" name="Текст 601"/>
          <p:cNvSpPr>
            <a:spLocks noGrp="1"/>
          </p:cNvSpPr>
          <p:nvPr>
            <p:ph type="body" sz="quarter" idx="16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03" name="Текст 602"/>
          <p:cNvSpPr>
            <a:spLocks noGrp="1"/>
          </p:cNvSpPr>
          <p:nvPr>
            <p:ph type="body" sz="quarter" idx="17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04" name="Текст 603"/>
          <p:cNvSpPr>
            <a:spLocks noGrp="1"/>
          </p:cNvSpPr>
          <p:nvPr>
            <p:ph type="body" sz="quarter" idx="17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05" name="Текст 604"/>
          <p:cNvSpPr>
            <a:spLocks noGrp="1"/>
          </p:cNvSpPr>
          <p:nvPr>
            <p:ph type="body" sz="quarter" idx="17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06" name="Текст 605"/>
          <p:cNvSpPr>
            <a:spLocks noGrp="1"/>
          </p:cNvSpPr>
          <p:nvPr>
            <p:ph type="body" sz="quarter" idx="17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07" name="Текст 606"/>
          <p:cNvSpPr>
            <a:spLocks noGrp="1"/>
          </p:cNvSpPr>
          <p:nvPr>
            <p:ph type="body" sz="quarter" idx="17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08" name="Текст 607"/>
          <p:cNvSpPr>
            <a:spLocks noGrp="1"/>
          </p:cNvSpPr>
          <p:nvPr>
            <p:ph type="body" sz="quarter" idx="17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09" name="Текст 608"/>
          <p:cNvSpPr>
            <a:spLocks noGrp="1"/>
          </p:cNvSpPr>
          <p:nvPr>
            <p:ph type="body" sz="quarter" idx="17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10" name="Текст 609"/>
          <p:cNvSpPr>
            <a:spLocks noGrp="1"/>
          </p:cNvSpPr>
          <p:nvPr>
            <p:ph type="body" sz="quarter" idx="17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11" name="Текст 610"/>
          <p:cNvSpPr>
            <a:spLocks noGrp="1"/>
          </p:cNvSpPr>
          <p:nvPr>
            <p:ph type="body" sz="quarter" idx="17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12" name="Текст 611"/>
          <p:cNvSpPr>
            <a:spLocks noGrp="1"/>
          </p:cNvSpPr>
          <p:nvPr>
            <p:ph type="body" sz="quarter" idx="17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13" name="Текст 612"/>
          <p:cNvSpPr>
            <a:spLocks noGrp="1"/>
          </p:cNvSpPr>
          <p:nvPr>
            <p:ph type="body" sz="quarter" idx="18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14" name="Текст 613"/>
          <p:cNvSpPr>
            <a:spLocks noGrp="1"/>
          </p:cNvSpPr>
          <p:nvPr>
            <p:ph type="body" sz="quarter" idx="18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15" name="Текст 614"/>
          <p:cNvSpPr>
            <a:spLocks noGrp="1"/>
          </p:cNvSpPr>
          <p:nvPr>
            <p:ph type="body" sz="quarter" idx="18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16" name="Текст 615"/>
          <p:cNvSpPr>
            <a:spLocks noGrp="1"/>
          </p:cNvSpPr>
          <p:nvPr>
            <p:ph type="body" sz="quarter" idx="18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17" name="Текст 616"/>
          <p:cNvSpPr>
            <a:spLocks noGrp="1"/>
          </p:cNvSpPr>
          <p:nvPr>
            <p:ph type="body" sz="quarter" idx="18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18" name="Текст 617"/>
          <p:cNvSpPr>
            <a:spLocks noGrp="1"/>
          </p:cNvSpPr>
          <p:nvPr>
            <p:ph type="body" sz="quarter" idx="18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19" name="Текст 618"/>
          <p:cNvSpPr>
            <a:spLocks noGrp="1"/>
          </p:cNvSpPr>
          <p:nvPr>
            <p:ph type="body" sz="quarter" idx="18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20" name="Текст 619"/>
          <p:cNvSpPr>
            <a:spLocks noGrp="1"/>
          </p:cNvSpPr>
          <p:nvPr>
            <p:ph type="body" sz="quarter" idx="18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21" name="Текст 620"/>
          <p:cNvSpPr>
            <a:spLocks noGrp="1"/>
          </p:cNvSpPr>
          <p:nvPr>
            <p:ph type="body" sz="quarter" idx="18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22" name="Текст 621"/>
          <p:cNvSpPr>
            <a:spLocks noGrp="1"/>
          </p:cNvSpPr>
          <p:nvPr>
            <p:ph type="body" sz="quarter" idx="18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23" name="Текст 622"/>
          <p:cNvSpPr>
            <a:spLocks noGrp="1"/>
          </p:cNvSpPr>
          <p:nvPr>
            <p:ph type="body" sz="quarter" idx="19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24" name="Текст 623"/>
          <p:cNvSpPr>
            <a:spLocks noGrp="1"/>
          </p:cNvSpPr>
          <p:nvPr>
            <p:ph type="body" sz="quarter" idx="19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25" name="Текст 624"/>
          <p:cNvSpPr>
            <a:spLocks noGrp="1"/>
          </p:cNvSpPr>
          <p:nvPr>
            <p:ph type="body" sz="quarter" idx="19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26" name="Текст 625"/>
          <p:cNvSpPr>
            <a:spLocks noGrp="1"/>
          </p:cNvSpPr>
          <p:nvPr>
            <p:ph type="body" sz="quarter" idx="19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27" name="Текст 626"/>
          <p:cNvSpPr>
            <a:spLocks noGrp="1"/>
          </p:cNvSpPr>
          <p:nvPr>
            <p:ph type="body" sz="quarter" idx="19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28" name="Текст 627"/>
          <p:cNvSpPr>
            <a:spLocks noGrp="1"/>
          </p:cNvSpPr>
          <p:nvPr>
            <p:ph type="body" sz="quarter" idx="19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29" name="Текст 628"/>
          <p:cNvSpPr>
            <a:spLocks noGrp="1"/>
          </p:cNvSpPr>
          <p:nvPr>
            <p:ph type="body" sz="quarter" idx="19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30" name="Текст 629"/>
          <p:cNvSpPr>
            <a:spLocks noGrp="1"/>
          </p:cNvSpPr>
          <p:nvPr>
            <p:ph type="body" sz="quarter" idx="19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31" name="Текст 630"/>
          <p:cNvSpPr>
            <a:spLocks noGrp="1"/>
          </p:cNvSpPr>
          <p:nvPr>
            <p:ph type="body" sz="quarter" idx="19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32" name="Текст 631"/>
          <p:cNvSpPr>
            <a:spLocks noGrp="1"/>
          </p:cNvSpPr>
          <p:nvPr>
            <p:ph type="body" sz="quarter" idx="19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33" name="Текст 632"/>
          <p:cNvSpPr>
            <a:spLocks noGrp="1"/>
          </p:cNvSpPr>
          <p:nvPr>
            <p:ph type="body" sz="quarter" idx="20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34" name="Текст 633"/>
          <p:cNvSpPr>
            <a:spLocks noGrp="1"/>
          </p:cNvSpPr>
          <p:nvPr>
            <p:ph type="body" sz="quarter" idx="20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35" name="Текст 634"/>
          <p:cNvSpPr>
            <a:spLocks noGrp="1"/>
          </p:cNvSpPr>
          <p:nvPr>
            <p:ph type="body" sz="quarter" idx="20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36" name="Текст 635"/>
          <p:cNvSpPr>
            <a:spLocks noGrp="1"/>
          </p:cNvSpPr>
          <p:nvPr>
            <p:ph type="body" sz="quarter" idx="20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37" name="Текст 636"/>
          <p:cNvSpPr>
            <a:spLocks noGrp="1"/>
          </p:cNvSpPr>
          <p:nvPr>
            <p:ph type="body" sz="quarter" idx="20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38" name="Текст 637"/>
          <p:cNvSpPr>
            <a:spLocks noGrp="1"/>
          </p:cNvSpPr>
          <p:nvPr>
            <p:ph type="body" sz="quarter" idx="20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39" name="Текст 638"/>
          <p:cNvSpPr>
            <a:spLocks noGrp="1"/>
          </p:cNvSpPr>
          <p:nvPr>
            <p:ph type="body" sz="quarter" idx="20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40" name="Текст 639"/>
          <p:cNvSpPr>
            <a:spLocks noGrp="1"/>
          </p:cNvSpPr>
          <p:nvPr>
            <p:ph type="body" sz="quarter" idx="20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41" name="Текст 640"/>
          <p:cNvSpPr>
            <a:spLocks noGrp="1"/>
          </p:cNvSpPr>
          <p:nvPr>
            <p:ph type="body" sz="quarter" idx="20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42" name="Текст 641"/>
          <p:cNvSpPr>
            <a:spLocks noGrp="1"/>
          </p:cNvSpPr>
          <p:nvPr>
            <p:ph type="body" sz="quarter" idx="20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43" name="Текст 642"/>
          <p:cNvSpPr>
            <a:spLocks noGrp="1"/>
          </p:cNvSpPr>
          <p:nvPr>
            <p:ph type="body" sz="quarter" idx="21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44" name="Текст 643"/>
          <p:cNvSpPr>
            <a:spLocks noGrp="1"/>
          </p:cNvSpPr>
          <p:nvPr>
            <p:ph type="body" sz="quarter" idx="2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45" name="Текст 644"/>
          <p:cNvSpPr>
            <a:spLocks noGrp="1"/>
          </p:cNvSpPr>
          <p:nvPr>
            <p:ph type="body" sz="quarter" idx="21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46" name="Текст 645"/>
          <p:cNvSpPr>
            <a:spLocks noGrp="1"/>
          </p:cNvSpPr>
          <p:nvPr>
            <p:ph type="body" sz="quarter" idx="21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47" name="Текст 646"/>
          <p:cNvSpPr>
            <a:spLocks noGrp="1"/>
          </p:cNvSpPr>
          <p:nvPr>
            <p:ph type="body" sz="quarter" idx="21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48" name="Текст 647"/>
          <p:cNvSpPr>
            <a:spLocks noGrp="1"/>
          </p:cNvSpPr>
          <p:nvPr>
            <p:ph type="body" sz="quarter" idx="21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49" name="Текст 648"/>
          <p:cNvSpPr>
            <a:spLocks noGrp="1"/>
          </p:cNvSpPr>
          <p:nvPr>
            <p:ph type="body" sz="quarter" idx="21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50" name="Текст 649"/>
          <p:cNvSpPr>
            <a:spLocks noGrp="1"/>
          </p:cNvSpPr>
          <p:nvPr>
            <p:ph type="body" sz="quarter" idx="21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51" name="Текст 650"/>
          <p:cNvSpPr>
            <a:spLocks noGrp="1"/>
          </p:cNvSpPr>
          <p:nvPr>
            <p:ph type="body" sz="quarter" idx="21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52" name="Текст 651"/>
          <p:cNvSpPr>
            <a:spLocks noGrp="1"/>
          </p:cNvSpPr>
          <p:nvPr>
            <p:ph type="body" sz="quarter" idx="21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53" name="Текст 652"/>
          <p:cNvSpPr>
            <a:spLocks noGrp="1"/>
          </p:cNvSpPr>
          <p:nvPr>
            <p:ph type="body" sz="quarter" idx="22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54" name="Текст 653"/>
          <p:cNvSpPr>
            <a:spLocks noGrp="1"/>
          </p:cNvSpPr>
          <p:nvPr>
            <p:ph type="body" sz="quarter" idx="22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55" name="Текст 654"/>
          <p:cNvSpPr>
            <a:spLocks noGrp="1"/>
          </p:cNvSpPr>
          <p:nvPr>
            <p:ph type="body" sz="quarter" idx="22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56" name="Текст 655"/>
          <p:cNvSpPr>
            <a:spLocks noGrp="1"/>
          </p:cNvSpPr>
          <p:nvPr>
            <p:ph type="body" sz="quarter" idx="22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57" name="Текст 656"/>
          <p:cNvSpPr>
            <a:spLocks noGrp="1"/>
          </p:cNvSpPr>
          <p:nvPr>
            <p:ph type="body" sz="quarter" idx="22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58" name="Текст 657"/>
          <p:cNvSpPr>
            <a:spLocks noGrp="1"/>
          </p:cNvSpPr>
          <p:nvPr>
            <p:ph type="body" sz="quarter" idx="22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59" name="Текст 658"/>
          <p:cNvSpPr>
            <a:spLocks noGrp="1"/>
          </p:cNvSpPr>
          <p:nvPr>
            <p:ph type="body" sz="quarter" idx="22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изитные карточки, полевые цветы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</Words>
  <Application>Microsoft Office PowerPoint</Application>
  <PresentationFormat>Произвольный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Визитные карточки, полевые цветы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2013-12-18T12:54:26Z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