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7" pos="2448">
          <p15:clr>
            <a:srgbClr val="A4A3A4"/>
          </p15:clr>
        </p15:guide>
        <p15:guide id="8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71" autoAdjust="0"/>
  </p:normalViewPr>
  <p:slideViewPr>
    <p:cSldViewPr>
      <p:cViewPr varScale="1">
        <p:scale>
          <a:sx n="91" d="100"/>
          <a:sy n="91" d="100"/>
        </p:scale>
        <p:origin x="1980" y="9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677CFCE-FD47-4A6E-8852-BDC34A5546EA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45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34D868F-BE25-4876-9967-83D4248B5915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85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Чтобы</a:t>
            </a:r>
            <a:r>
              <a:rPr lang="ru" baseline="0" dirty="0"/>
              <a:t> изменить первый образец визитной карточки, введите собственное содержимое. </a:t>
            </a:r>
          </a:p>
          <a:p>
            <a:pPr rtl="0"/>
            <a:endParaRPr lang="ru-RU" baseline="0" noProof="0" dirty="0" smtClean="0"/>
          </a:p>
          <a:p>
            <a:pPr rtl="0"/>
            <a:r>
              <a:rPr lang="ru" baseline="0" dirty="0" smtClean="0"/>
              <a:t>Или</a:t>
            </a:r>
            <a:r>
              <a:rPr lang="ru" baseline="0" dirty="0"/>
              <a:t>, если вы хотите начать с чистого листа, нажмите кнопку «Создать слайд» на вкладке «Главная», чтобы вставить новую страницу. Теперь введите текст в пустые заполнители</a:t>
            </a:r>
            <a:r>
              <a:rPr lang="ru" baseline="0" dirty="0" smtClean="0"/>
              <a:t>.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зитные карточки, 10 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12" name="Текст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48" name="Текст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25" name="Текст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568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15" name="Текст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95008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16" name="Текст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12530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17" name="Текст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51723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18" name="Текст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66617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19" name="Текст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0709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20" name="Текст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23" name="Текст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24" name="Текст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26" name="Текст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27" name="Текст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28" name="Текст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29" name="Текст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568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32" name="Текст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2777399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33" name="Текст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2952624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34" name="Текст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344554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35" name="Текст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493489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36" name="Текст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34409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38" name="Текст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49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41" name="Текст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42" name="Текст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43" name="Текст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44" name="Текст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45" name="Текст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46" name="Текст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568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50" name="Текст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607178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51" name="Текст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4782403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52" name="Текст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174333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53" name="Текст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23268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54" name="Текст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464188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55" name="Текст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4" y="5654694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58" name="Текст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59" name="Текст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60" name="Текст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161" name="Текст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162" name="Текст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163" name="Текст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568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166" name="Текст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43692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167" name="Текст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61214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168" name="Текст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04078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210" name="Текст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153013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211" name="Текст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293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212" name="Текст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4" y="7484439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215" name="Текст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216" name="Текст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217" name="Текст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218" name="Текст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219" name="Текст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220" name="Текст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568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  <p:sp>
        <p:nvSpPr>
          <p:cNvPr id="223" name="Текст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264104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accent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ru-RU" dirty="0" smtClean="0"/>
              <a:t>[Имя]</a:t>
            </a:r>
            <a:endParaRPr lang="ru-RU" dirty="0"/>
          </a:p>
        </p:txBody>
      </p:sp>
      <p:sp>
        <p:nvSpPr>
          <p:cNvPr id="224" name="Текст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4393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[Должность]</a:t>
            </a:r>
            <a:endParaRPr lang="ru-RU" dirty="0"/>
          </a:p>
        </p:txBody>
      </p:sp>
      <p:sp>
        <p:nvSpPr>
          <p:cNvPr id="225" name="Текст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83125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0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[Компания]</a:t>
            </a:r>
            <a:endParaRPr lang="ru-RU" dirty="0"/>
          </a:p>
        </p:txBody>
      </p:sp>
      <p:sp>
        <p:nvSpPr>
          <p:cNvPr id="226" name="Текст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898019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ru-RU" dirty="0" smtClean="0"/>
              <a:t>[Улица и дом, город, почтовый индекс]</a:t>
            </a:r>
            <a:endParaRPr lang="ru-RU" dirty="0"/>
          </a:p>
        </p:txBody>
      </p:sp>
      <p:sp>
        <p:nvSpPr>
          <p:cNvPr id="227" name="Текст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21114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9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dirty="0" smtClean="0"/>
              <a:t>[Веб-сайт]</a:t>
            </a:r>
            <a:endParaRPr lang="ru-RU" dirty="0"/>
          </a:p>
        </p:txBody>
      </p:sp>
      <p:sp>
        <p:nvSpPr>
          <p:cNvPr id="228" name="Текст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4" y="931162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ru-RU" dirty="0" smtClean="0"/>
              <a:t>[Телефон] | [Электронная почта]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2592" userDrawn="1">
          <p15:clr>
            <a:srgbClr val="FBAE40"/>
          </p15:clr>
        </p15:guide>
        <p15:guide id="7" orient="horz" pos="3744" userDrawn="1">
          <p15:clr>
            <a:srgbClr val="FBAE40"/>
          </p15:clr>
        </p15:guide>
        <p15:guide id="8" orient="horz" pos="4896" userDrawn="1">
          <p15:clr>
            <a:srgbClr val="FBAE40"/>
          </p15:clr>
        </p15:guide>
        <p15:guide id="9" orient="horz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сетка визитных карточек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Прямоугольник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0" name="Прямоугольник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1" name="Прямоугольник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3" name="Прямоугольник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4" name="Прямоугольник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5" name="Прямоугольник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6" name="Прямоугольник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7" name="Прямоугольник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8" name="Прямоугольник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7BD45AC-F6FC-4219-97AE-55331C994AEE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Текст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Афанасий Быков</a:t>
            </a:r>
            <a:endParaRPr lang="ru-RU" dirty="0"/>
          </a:p>
        </p:txBody>
      </p:sp>
      <p:sp>
        <p:nvSpPr>
          <p:cNvPr id="90" name="Текст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Вице-президент</a:t>
            </a:r>
            <a:endParaRPr lang="ru-RU" dirty="0"/>
          </a:p>
        </p:txBody>
      </p:sp>
      <p:sp>
        <p:nvSpPr>
          <p:cNvPr id="92" name="Текст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Fabrikam</a:t>
            </a:r>
            <a:endParaRPr lang="ru-RU" dirty="0"/>
          </a:p>
        </p:txBody>
      </p:sp>
      <p:sp>
        <p:nvSpPr>
          <p:cNvPr id="91" name="Текст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ул. Северная, 1234 | Москва, 980523</a:t>
            </a:r>
            <a:endParaRPr lang="ru-RU" dirty="0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www.fabrikam.com</a:t>
            </a:r>
            <a:endParaRPr lang="ru-RU" dirty="0"/>
          </a:p>
        </p:txBody>
      </p:sp>
      <p:sp>
        <p:nvSpPr>
          <p:cNvPr id="93" name="Текст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360-555-0150 | abykov@fabrikam.com</a:t>
            </a:r>
            <a:endParaRPr lang="ru-RU" dirty="0"/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9" name="Текст 6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0" name="Текст 6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2" name="Текст 71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3" name="Текст 72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4" name="Текст 73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5" name="Текст 74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6" name="Текст 75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7" name="Текст 76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0" name="Текст 79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1" name="Текст 80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2" name="Текст 81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3" name="Текст 8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4" name="Текст 8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5" name="Текст 8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6" name="Текст 85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7" name="Текст 86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8" name="Текст 87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8" name="Текст 28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89" name="Текст 28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0" name="Текст 28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1" name="Текст 29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2" name="Текст 29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3" name="Текст 29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4" name="Текст 29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5" name="Текст 29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6" name="Текст 29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7" name="Текст 29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8" name="Текст 29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99" name="Текст 29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0" name="Текст 29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1" name="Текст 30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2" name="Текст 30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3" name="Текст 30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4" name="Текст 30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5" name="Текст 30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6" name="Текст 30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7" name="Текст 30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8" name="Текст 30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09" name="Текст 30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0" name="Текст 30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1" name="Текст 31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2" name="Текст 31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3" name="Текст 31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4" name="Текст 31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5" name="Текст 31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6" name="Текст 31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7" name="Текст 31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8" name="Текст 31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19" name="Текст 31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20" name="Текст 31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изитная карточка без логотипа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FEAB1A-331C-4CAD-8F8E-1BCA59D1F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7FD685-13B1-4A7C-81A4-A4D4AA7B211B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4EAD7AB-7D31-400B-816E-31E59C104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Cambria</vt:lpstr>
      <vt:lpstr>Визитная карточка без логотипа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2013-07-31T14:30:36Z</dcterms:created>
  <dcterms:modified xsi:type="dcterms:W3CDTF">2014-01-22T09:46:06Z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