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66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Процент оценок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Задания на неделю</c:v>
                </c:pt>
                <c:pt idx="1">
                  <c:v>Проекты</c:v>
                </c:pt>
                <c:pt idx="2">
                  <c:v>Тесты</c:v>
                </c:pt>
                <c:pt idx="3">
                  <c:v>Экзамен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669460856620013E-2"/>
          <c:y val="0.84242660143672532"/>
          <c:w val="0.81910433351198919"/>
          <c:h val="0.133385945804393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F46C7D-8C5B-44B8-885B-72B553DFBDED}">
      <dgm:prSet phldrT="[Текст]"/>
      <dgm:spPr/>
      <dgm:t>
        <a:bodyPr/>
        <a:lstStyle/>
        <a:p>
          <a:r>
            <a:rPr lang="ru-RU" noProof="0" dirty="0"/>
            <a:t>Чтение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ru-RU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ru-RU"/>
        </a:p>
      </dgm:t>
    </dgm:pt>
    <dgm:pt modelId="{9804C411-831F-4DA6-8B1B-9C583352CE3D}">
      <dgm:prSet phldrT="[Текст]"/>
      <dgm:spPr/>
      <dgm:t>
        <a:bodyPr/>
        <a:lstStyle/>
        <a:p>
          <a:r>
            <a:rPr lang="ru-RU" noProof="0" dirty="0"/>
            <a:t>Книги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ru-RU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ru-RU"/>
        </a:p>
      </dgm:t>
    </dgm:pt>
    <dgm:pt modelId="{389C0EFA-19BF-411D-A158-4A1EE8E2C12E}">
      <dgm:prSet phldrT="[Текст]"/>
      <dgm:spPr/>
      <dgm:t>
        <a:bodyPr/>
        <a:lstStyle/>
        <a:p>
          <a:r>
            <a:rPr lang="ru-RU" noProof="0" dirty="0"/>
            <a:t>Статьи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ru-RU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ru-RU"/>
        </a:p>
      </dgm:t>
    </dgm:pt>
    <dgm:pt modelId="{C8FCE1D5-0013-443B-BA52-E4A60EA3FE6D}">
      <dgm:prSet phldrT="[Текст]"/>
      <dgm:spPr/>
      <dgm:t>
        <a:bodyPr/>
        <a:lstStyle/>
        <a:p>
          <a:r>
            <a:rPr lang="ru-RU" noProof="0" dirty="0"/>
            <a:t>Проект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ru-RU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ru-RU"/>
        </a:p>
      </dgm:t>
    </dgm:pt>
    <dgm:pt modelId="{4F09627D-7E88-4601-93C1-4E2BFE4319F2}">
      <dgm:prSet phldrT="[Текст]"/>
      <dgm:spPr/>
      <dgm:t>
        <a:bodyPr/>
        <a:lstStyle/>
        <a:p>
          <a:r>
            <a:rPr lang="ru-RU" noProof="0" dirty="0"/>
            <a:t>Запасы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ru-RU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ru-RU"/>
        </a:p>
      </dgm:t>
    </dgm:pt>
    <dgm:pt modelId="{4E8F3B2F-F18D-4487-BD67-41CFB087905E}">
      <dgm:prSet phldrT="[Текст]"/>
      <dgm:spPr/>
      <dgm:t>
        <a:bodyPr/>
        <a:lstStyle/>
        <a:p>
          <a:r>
            <a:rPr lang="ru-RU" noProof="0" dirty="0"/>
            <a:t>Другие проектные материалы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ru-RU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ru-RU"/>
        </a:p>
      </dgm:t>
    </dgm:pt>
    <dgm:pt modelId="{6A8A74D4-03D1-4937-B8C8-7B38C7EA0260}">
      <dgm:prSet phldrT="[Текст]"/>
      <dgm:spPr/>
      <dgm:t>
        <a:bodyPr/>
        <a:lstStyle/>
        <a:p>
          <a:r>
            <a:rPr lang="ru-RU" noProof="0" dirty="0"/>
            <a:t>Технология и инструменты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ru-RU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ru-RU"/>
        </a:p>
      </dgm:t>
    </dgm:pt>
    <dgm:pt modelId="{13FC20E3-24F3-4E43-BA2C-BFEA9A5E6181}">
      <dgm:prSet phldrT="[Текст]"/>
      <dgm:spPr/>
      <dgm:t>
        <a:bodyPr/>
        <a:lstStyle/>
        <a:p>
          <a:r>
            <a:rPr lang="ru-RU" noProof="0" dirty="0"/>
            <a:t>Программное и аппаратное обеспечение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ru-RU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ru-RU"/>
        </a:p>
      </dgm:t>
    </dgm:pt>
    <dgm:pt modelId="{09A103DB-070E-45E2-85EE-FB5E3CD7CAD5}">
      <dgm:prSet phldrT="[Текст]"/>
      <dgm:spPr/>
      <dgm:t>
        <a:bodyPr/>
        <a:lstStyle/>
        <a:p>
          <a:r>
            <a:rPr lang="ru-RU" noProof="0" dirty="0"/>
            <a:t>Интернет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ru-RU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ru-RU"/>
        </a:p>
      </dgm:t>
    </dgm:pt>
    <dgm:pt modelId="{AB81C759-98AF-444D-BABC-17F825693088}">
      <dgm:prSet phldrT="[Текст]"/>
      <dgm:spPr/>
      <dgm:t>
        <a:bodyPr/>
        <a:lstStyle/>
        <a:p>
          <a:r>
            <a:rPr lang="ru-RU" noProof="0" dirty="0"/>
            <a:t>Прочее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ru-RU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ru-RU"/>
        </a:p>
      </dgm:t>
    </dgm:pt>
    <dgm:pt modelId="{D06C39EA-88FF-491A-A601-2B59DC71888A}">
      <dgm:prSet phldrT="[Текст]"/>
      <dgm:spPr/>
      <dgm:t>
        <a:bodyPr/>
        <a:lstStyle/>
        <a:p>
          <a:r>
            <a:rPr lang="ru-RU" noProof="0" dirty="0"/>
            <a:t>Оборудование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ru-RU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ru-RU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DF2E0B-F034-409C-97BE-B1E077D0166A}">
      <dgm:prSet phldrT="[Текст]"/>
      <dgm:spPr/>
      <dgm:t>
        <a:bodyPr/>
        <a:lstStyle/>
        <a:p>
          <a:r>
            <a:rPr lang="ru-RU" noProof="0" dirty="0" smtClean="0"/>
            <a:t>Программные и веб-инструменты</a:t>
          </a:r>
          <a:endParaRPr lang="ru-RU" noProof="0" dirty="0"/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ru-RU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ru-RU"/>
        </a:p>
      </dgm:t>
    </dgm:pt>
    <dgm:pt modelId="{9FA67F5C-A2B3-4A17-AA93-5C0AD273B2D5}">
      <dgm:prSet phldrT="[Текст]"/>
      <dgm:spPr/>
      <dgm:t>
        <a:bodyPr/>
        <a:lstStyle/>
        <a:p>
          <a:r>
            <a:rPr lang="ru-RU" noProof="0" dirty="0"/>
            <a:t>Веб-сайт курса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ru-RU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ru-RU"/>
        </a:p>
      </dgm:t>
    </dgm:pt>
    <dgm:pt modelId="{452B5EB4-6ED7-4FA8-A7C4-5C3301C82707}">
      <dgm:prSet phldrT="[Текст]"/>
      <dgm:spPr/>
      <dgm:t>
        <a:bodyPr/>
        <a:lstStyle/>
        <a:p>
          <a:r>
            <a:rPr lang="ru-RU" noProof="0" dirty="0"/>
            <a:t>Мобильные и другие приложения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ru-RU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ru-RU"/>
        </a:p>
      </dgm:t>
    </dgm:pt>
    <dgm:pt modelId="{911EC251-C7E4-4814-90D4-8D36FE8DEC24}">
      <dgm:prSet phldrT="[Текст]"/>
      <dgm:spPr/>
      <dgm:t>
        <a:bodyPr/>
        <a:lstStyle/>
        <a:p>
          <a:r>
            <a:rPr lang="ru-RU" noProof="0" dirty="0"/>
            <a:t>Социальные сети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ru-RU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ru-RU"/>
        </a:p>
      </dgm:t>
    </dgm:pt>
    <dgm:pt modelId="{BAFD4250-3194-435C-9DB9-26F654B5C03A}">
      <dgm:prSet phldrT="[Текст]"/>
      <dgm:spPr/>
      <dgm:t>
        <a:bodyPr/>
        <a:lstStyle/>
        <a:p>
          <a:r>
            <a:rPr lang="ru-RU" noProof="0" dirty="0" err="1"/>
            <a:t>Twitter</a:t>
          </a:r>
          <a:endParaRPr lang="ru-RU" noProof="0" dirty="0"/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ru-RU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ru-RU"/>
        </a:p>
      </dgm:t>
    </dgm:pt>
    <dgm:pt modelId="{39865F2F-A0A2-4069-A0A8-DBD105077B60}">
      <dgm:prSet phldrT="[Текст]"/>
      <dgm:spPr/>
      <dgm:t>
        <a:bodyPr/>
        <a:lstStyle/>
        <a:p>
          <a:r>
            <a:rPr lang="ru-RU" noProof="0" dirty="0" err="1"/>
            <a:t>Facebook</a:t>
          </a:r>
          <a:endParaRPr lang="ru-RU" noProof="0" dirty="0"/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ru-RU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ru-RU"/>
        </a:p>
      </dgm:t>
    </dgm:pt>
    <dgm:pt modelId="{3685198B-5321-4885-BEE2-2A3D6DA5B4A6}">
      <dgm:prSet phldrT="[Текст]"/>
      <dgm:spPr/>
      <dgm:t>
        <a:bodyPr/>
        <a:lstStyle/>
        <a:p>
          <a:r>
            <a:rPr lang="ru-RU" noProof="0" dirty="0"/>
            <a:t>Лабораторные занятия, учебные группы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ru-RU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ru-RU"/>
        </a:p>
      </dgm:t>
    </dgm:pt>
    <dgm:pt modelId="{F2B8E16F-5F5A-4339-B42D-A1EA3A873A66}">
      <dgm:prSet phldrT="[Текст]"/>
      <dgm:spPr/>
      <dgm:t>
        <a:bodyPr/>
        <a:lstStyle/>
        <a:p>
          <a:r>
            <a:rPr lang="ru-RU" noProof="0" dirty="0"/>
            <a:t>Лабораторные занятия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ru-RU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ru-RU"/>
        </a:p>
      </dgm:t>
    </dgm:pt>
    <dgm:pt modelId="{E25008CC-3EBF-4262-B825-01A46F1E088F}">
      <dgm:prSet phldrT="[Текст]"/>
      <dgm:spPr/>
      <dgm:t>
        <a:bodyPr/>
        <a:lstStyle/>
        <a:p>
          <a:r>
            <a:rPr lang="ru-RU" noProof="0" dirty="0"/>
            <a:t>Учебные группы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ru-RU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ru-RU"/>
        </a:p>
      </dgm:t>
    </dgm:pt>
    <dgm:pt modelId="{C22B14A1-CEB5-4C85-A079-329A0D631FC4}">
      <dgm:prSet phldrT="[Текст]"/>
      <dgm:spPr/>
      <dgm:t>
        <a:bodyPr/>
        <a:lstStyle/>
        <a:p>
          <a:r>
            <a:rPr lang="ru-RU" noProof="0" dirty="0"/>
            <a:t>Прочее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ru-RU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ru-RU"/>
        </a:p>
      </dgm:t>
    </dgm:pt>
    <dgm:pt modelId="{D7533782-3A8A-442A-9F24-8DC26FC5B3E3}">
      <dgm:prSet phldrT="[Текст]"/>
      <dgm:spPr/>
      <dgm:t>
        <a:bodyPr/>
        <a:lstStyle/>
        <a:p>
          <a:r>
            <a:rPr lang="ru-RU" noProof="0" dirty="0"/>
            <a:t>Средства совместной работы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ru-RU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ru-RU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ru-RU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ru-RU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ru-RU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ru-RU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ru-RU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ru-RU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1E1409-B4D1-4074-90A1-337E7AFD5784}">
      <dgm:prSet phldrT="[Текст]"/>
      <dgm:spPr/>
      <dgm:t>
        <a:bodyPr/>
        <a:lstStyle/>
        <a:p>
          <a:r>
            <a:rPr lang="ru-RU" noProof="0" dirty="0"/>
            <a:t>Электронная почта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ru-RU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ru-RU"/>
        </a:p>
      </dgm:t>
    </dgm:pt>
    <dgm:pt modelId="{13EF7743-F837-4C14-ABD5-BECC83A95EAC}">
      <dgm:prSet phldrT="[Текст]"/>
      <dgm:spPr/>
      <dgm:t>
        <a:bodyPr/>
        <a:lstStyle/>
        <a:p>
          <a:r>
            <a:rPr lang="ru-RU" noProof="0" dirty="0"/>
            <a:t>Рабочий телефон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ru-RU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ru-RU"/>
        </a:p>
      </dgm:t>
    </dgm:pt>
    <dgm:pt modelId="{5D68DDC3-675B-4FA3-BF42-6CEC3951F4B2}">
      <dgm:prSet phldrT="[Текст]"/>
      <dgm:spPr/>
      <dgm:t>
        <a:bodyPr/>
        <a:lstStyle/>
        <a:p>
          <a:r>
            <a:rPr lang="ru-RU" noProof="0" dirty="0"/>
            <a:t>Рабочее время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ru-RU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ru-RU"/>
        </a:p>
      </dgm:t>
    </dgm:pt>
    <dgm:pt modelId="{BD6099BC-12AC-4D40-A8D4-95F72DBC6085}">
      <dgm:prSet phldrT="[Текст]"/>
      <dgm:spPr/>
      <dgm:t>
        <a:bodyPr/>
        <a:lstStyle/>
        <a:p>
          <a:r>
            <a:rPr lang="ru-RU" noProof="0" dirty="0"/>
            <a:t>Веб-страница преподавателя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ru-RU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ru-RU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E574AC39-44E6-425E-AF49-CF7D189F346F}" type="datetimeFigureOut">
              <a:rPr lang="ru-RU" smtClean="0"/>
              <a:t>21.01.2014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6320F472-929B-459B-8D82-2FABCC5B32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ru-RU" sz="1200"/>
            </a:lvl1pPr>
          </a:lstStyle>
          <a:p>
            <a:fld id="{DF2775BC-6312-42C7-B7C5-EA6783C2D9CA}" type="datetimeFigureOut">
              <a:rPr lang="ru-RU"/>
              <a:t>21.01.2014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ru-RU" sz="1200"/>
            </a:lvl1pPr>
          </a:lstStyle>
          <a:p>
            <a:fld id="{67F715A1-4ADC-44E0-9587-804FF39D6B2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ru-RU" sz="7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ru-RU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Панорамное 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ru-RU" sz="24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ru-RU" sz="12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ru-RU" sz="48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18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ru-RU" sz="48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18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овое поле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 latinLnBrk="0">
              <a:defRPr lang="ru-RU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ru-RU" dirty="0"/>
              <a:t>“</a:t>
            </a:r>
          </a:p>
        </p:txBody>
      </p:sp>
      <p:sp>
        <p:nvSpPr>
          <p:cNvPr id="13" name="Текстовое поле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 latinLnBrk="0">
              <a:defRPr lang="ru-RU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ru-RU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ru-RU" sz="4000" b="0" cap="none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ru-RU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ru-RU" sz="48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Текстовое поле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 latinLnBrk="0">
              <a:defRPr lang="ru-RU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ru-RU" dirty="0"/>
              <a:t>”</a:t>
            </a:r>
          </a:p>
        </p:txBody>
      </p:sp>
      <p:sp>
        <p:nvSpPr>
          <p:cNvPr id="14" name="Текстовое поле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 latinLnBrk="0">
              <a:defRPr lang="ru-RU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ru-RU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ru-RU" sz="48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8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ru-RU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 sz="4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Текст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Текст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Текст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 sz="4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9" name="Рисунок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30" name="Рисунок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31" name="Рисунок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ru-RU" sz="4000" b="0" cap="none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ru-RU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ru-RU" sz="1800"/>
            </a:lvl1pPr>
            <a:lvl2pPr latinLnBrk="0">
              <a:defRPr lang="ru-RU" sz="1600"/>
            </a:lvl2pPr>
            <a:lvl3pPr latinLnBrk="0">
              <a:defRPr lang="ru-RU" sz="1400"/>
            </a:lvl3pPr>
            <a:lvl4pPr latinLnBrk="0">
              <a:defRPr lang="ru-RU" sz="1200"/>
            </a:lvl4pPr>
            <a:lvl5pPr latinLnBrk="0">
              <a:defRPr lang="ru-RU" sz="1200"/>
            </a:lvl5pPr>
            <a:lvl6pPr latinLnBrk="0">
              <a:defRPr lang="ru-RU" sz="1200"/>
            </a:lvl6pPr>
            <a:lvl7pPr latinLnBrk="0">
              <a:defRPr lang="ru-RU" sz="1200"/>
            </a:lvl7pPr>
            <a:lvl8pPr latinLnBrk="0">
              <a:defRPr lang="ru-RU" sz="1200"/>
            </a:lvl8pPr>
            <a:lvl9pPr latinLnBrk="0">
              <a:defRPr lang="ru-RU"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ru-RU" sz="1800"/>
            </a:lvl1pPr>
            <a:lvl2pPr latinLnBrk="0">
              <a:defRPr lang="ru-RU" sz="1600"/>
            </a:lvl2pPr>
            <a:lvl3pPr latinLnBrk="0">
              <a:defRPr lang="ru-RU" sz="1400"/>
            </a:lvl3pPr>
            <a:lvl4pPr latinLnBrk="0">
              <a:defRPr lang="ru-RU" sz="1200"/>
            </a:lvl4pPr>
            <a:lvl5pPr latinLnBrk="0">
              <a:defRPr lang="ru-RU" sz="1200"/>
            </a:lvl5pPr>
            <a:lvl6pPr latinLnBrk="0">
              <a:defRPr lang="ru-RU" sz="1200"/>
            </a:lvl6pPr>
            <a:lvl7pPr latinLnBrk="0">
              <a:defRPr lang="ru-RU" sz="1200"/>
            </a:lvl7pPr>
            <a:lvl8pPr latinLnBrk="0">
              <a:defRPr lang="ru-RU" sz="1200"/>
            </a:lvl8pPr>
            <a:lvl9pPr latinLnBrk="0">
              <a:defRPr lang="ru-RU"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ru-RU" sz="1800"/>
            </a:lvl1pPr>
            <a:lvl2pPr latinLnBrk="0">
              <a:defRPr lang="ru-RU" sz="1600"/>
            </a:lvl2pPr>
            <a:lvl3pPr latinLnBrk="0">
              <a:defRPr lang="ru-RU" sz="1400"/>
            </a:lvl3pPr>
            <a:lvl4pPr latinLnBrk="0">
              <a:defRPr lang="ru-RU" sz="1200"/>
            </a:lvl4pPr>
            <a:lvl5pPr latinLnBrk="0">
              <a:defRPr lang="ru-RU" sz="1200"/>
            </a:lvl5pPr>
            <a:lvl6pPr latinLnBrk="0">
              <a:defRPr lang="ru-RU" sz="1200"/>
            </a:lvl6pPr>
            <a:lvl7pPr latinLnBrk="0">
              <a:defRPr lang="ru-RU" sz="1200"/>
            </a:lvl7pPr>
            <a:lvl8pPr latinLnBrk="0">
              <a:defRPr lang="ru-RU" sz="1200"/>
            </a:lvl8pPr>
            <a:lvl9pPr latinLnBrk="0">
              <a:defRPr lang="ru-RU"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ru-RU" sz="1800"/>
            </a:lvl1pPr>
            <a:lvl2pPr latinLnBrk="0">
              <a:defRPr lang="ru-RU" sz="1600"/>
            </a:lvl2pPr>
            <a:lvl3pPr latinLnBrk="0">
              <a:defRPr lang="ru-RU" sz="1400"/>
            </a:lvl3pPr>
            <a:lvl4pPr latinLnBrk="0">
              <a:defRPr lang="ru-RU" sz="1200"/>
            </a:lvl4pPr>
            <a:lvl5pPr latinLnBrk="0">
              <a:defRPr lang="ru-RU" sz="1200"/>
            </a:lvl5pPr>
            <a:lvl6pPr latinLnBrk="0">
              <a:defRPr lang="ru-RU" sz="1200"/>
            </a:lvl6pPr>
            <a:lvl7pPr latinLnBrk="0">
              <a:defRPr lang="ru-RU" sz="1200"/>
            </a:lvl7pPr>
            <a:lvl8pPr latinLnBrk="0">
              <a:defRPr lang="ru-RU" sz="1200"/>
            </a:lvl8pPr>
            <a:lvl9pPr latinLnBrk="0">
              <a:defRPr lang="ru-RU"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ru-RU" sz="24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ru-RU" sz="2000"/>
            </a:lvl1pPr>
            <a:lvl2pPr latinLnBrk="0">
              <a:defRPr lang="ru-RU" sz="1800"/>
            </a:lvl2pPr>
            <a:lvl3pPr latinLnBrk="0">
              <a:defRPr lang="ru-RU" sz="1600"/>
            </a:lvl3pPr>
            <a:lvl4pPr latinLnBrk="0">
              <a:defRPr lang="ru-RU" sz="1400"/>
            </a:lvl4pPr>
            <a:lvl5pPr latinLnBrk="0">
              <a:defRPr lang="ru-RU" sz="1400"/>
            </a:lvl5pPr>
            <a:lvl6pPr latinLnBrk="0">
              <a:defRPr lang="ru-RU" sz="1400"/>
            </a:lvl6pPr>
            <a:lvl7pPr latinLnBrk="0">
              <a:defRPr lang="ru-RU" sz="1400"/>
            </a:lvl7pPr>
            <a:lvl8pPr latinLnBrk="0">
              <a:defRPr lang="ru-RU" sz="1400"/>
            </a:lvl8pPr>
            <a:lvl9pPr latinLnBrk="0">
              <a:defRPr lang="ru-RU"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ru-RU" sz="36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ru-RU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ru-RU"/>
              <a:t>21.01.2014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ru-RU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ru-RU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ru-RU">
          <a:solidFill>
            <a:schemeClr val="tx2"/>
          </a:solidFill>
        </a:defRPr>
      </a:lvl2pPr>
      <a:lvl3pPr eaLnBrk="1" latinLnBrk="0" hangingPunct="1">
        <a:defRPr lang="ru-RU">
          <a:solidFill>
            <a:schemeClr val="tx2"/>
          </a:solidFill>
        </a:defRPr>
      </a:lvl3pPr>
      <a:lvl4pPr eaLnBrk="1" latinLnBrk="0" hangingPunct="1">
        <a:defRPr lang="ru-RU">
          <a:solidFill>
            <a:schemeClr val="tx2"/>
          </a:solidFill>
        </a:defRPr>
      </a:lvl4pPr>
      <a:lvl5pPr eaLnBrk="1" latinLnBrk="0" hangingPunct="1">
        <a:defRPr lang="ru-RU">
          <a:solidFill>
            <a:schemeClr val="tx2"/>
          </a:solidFill>
        </a:defRPr>
      </a:lvl5pPr>
      <a:lvl6pPr eaLnBrk="1" latinLnBrk="0" hangingPunct="1">
        <a:defRPr lang="ru-RU">
          <a:solidFill>
            <a:schemeClr val="tx2"/>
          </a:solidFill>
        </a:defRPr>
      </a:lvl6pPr>
      <a:lvl7pPr eaLnBrk="1" latinLnBrk="0" hangingPunct="1">
        <a:defRPr lang="ru-RU">
          <a:solidFill>
            <a:schemeClr val="tx2"/>
          </a:solidFill>
        </a:defRPr>
      </a:lvl7pPr>
      <a:lvl8pPr eaLnBrk="1" latinLnBrk="0" hangingPunct="1">
        <a:defRPr lang="ru-RU">
          <a:solidFill>
            <a:schemeClr val="tx2"/>
          </a:solidFill>
        </a:defRPr>
      </a:lvl8pPr>
      <a:lvl9pPr eaLnBrk="1" latinLnBrk="0" hangingPunct="1">
        <a:defRPr lang="ru-RU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ru-RU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ru-RU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ru-RU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ru-RU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ru-RU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ru-RU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ru-RU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ru-RU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ru-RU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ru-RU"/>
      </a:defPPr>
      <a:lvl1pPr marL="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Название курса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Ф.И.О. преподавателя | номер курса</a:t>
            </a:r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Добавьте краткий обзор курса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Место </a:t>
            </a:r>
          </a:p>
          <a:p>
            <a:r>
              <a:rPr lang="ru-RU" dirty="0"/>
              <a:t>Лекции: пн, ср, пт в 12:00</a:t>
            </a:r>
          </a:p>
          <a:p>
            <a:r>
              <a:rPr lang="ru-RU" dirty="0"/>
              <a:t>Лабораторные занятия: вт, чт в 12:00</a:t>
            </a:r>
          </a:p>
          <a:p>
            <a:r>
              <a:rPr lang="ru-RU" dirty="0"/>
              <a:t>Требования:</a:t>
            </a:r>
          </a:p>
          <a:p>
            <a:r>
              <a:rPr lang="ru-RU" dirty="0"/>
              <a:t>Зачеты: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курса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498140"/>
              </p:ext>
            </p:extLst>
          </p:nvPr>
        </p:nvGraphicFramePr>
        <p:xfrm>
          <a:off x="1103313" y="2052638"/>
          <a:ext cx="8947149" cy="294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ru-RU" noProof="0" dirty="0"/>
                        <a:t>Задачи курса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Ожидаемые</a:t>
                      </a:r>
                      <a:r>
                        <a:rPr lang="ru-RU" baseline="0" noProof="0" dirty="0"/>
                        <a:t> результаты</a:t>
                      </a:r>
                      <a:endParaRPr lang="ru-R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Развитые навыки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ru-RU" noProof="0" dirty="0"/>
                        <a:t>Задача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Результат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Развитые навыки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ru-RU" noProof="0" dirty="0"/>
                        <a:t>Задача</a:t>
                      </a:r>
                      <a:r>
                        <a:rPr lang="ru-RU" baseline="0" noProof="0" dirty="0"/>
                        <a:t> 2</a:t>
                      </a:r>
                      <a:endParaRPr lang="ru-R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ru-RU"/>
                      </a:pPr>
                      <a:r>
                        <a:rPr lang="ru-RU" noProof="0" dirty="0"/>
                        <a:t>Результат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Развитые навыки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ru-RU" noProof="0" dirty="0"/>
                        <a:t>Задача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ru-RU"/>
                      </a:pPr>
                      <a:r>
                        <a:rPr lang="ru-RU" noProof="0" dirty="0"/>
                        <a:t>Результат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Развитые навыки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ru-RU" noProof="0" dirty="0"/>
                        <a:t>Задача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ru-RU"/>
                      </a:pPr>
                      <a:r>
                        <a:rPr lang="ru-RU" noProof="0" dirty="0"/>
                        <a:t>Результат </a:t>
                      </a:r>
                      <a:r>
                        <a:rPr lang="ru-RU" baseline="0" noProof="0" dirty="0"/>
                        <a:t>4</a:t>
                      </a:r>
                      <a:endParaRPr lang="ru-R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Развитые навыки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Необходимые материалы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61807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Коротко опишите методы обучения</a:t>
            </a:r>
          </a:p>
          <a:p>
            <a:pPr lvl="1"/>
            <a:r>
              <a:rPr lang="ru-RU" dirty="0"/>
              <a:t>Лекции</a:t>
            </a:r>
          </a:p>
          <a:p>
            <a:pPr lvl="1"/>
            <a:r>
              <a:rPr lang="ru-RU" dirty="0"/>
              <a:t>Демонстрации</a:t>
            </a:r>
          </a:p>
          <a:p>
            <a:pPr lvl="1"/>
            <a:r>
              <a:rPr lang="ru-RU" dirty="0"/>
              <a:t>Обсуждение в аудитории/виртуальное обсуждение</a:t>
            </a:r>
          </a:p>
          <a:p>
            <a:pPr lvl="1"/>
            <a:r>
              <a:rPr lang="ru-RU" dirty="0"/>
              <a:t>Индивидуальные/групповые проекты</a:t>
            </a:r>
          </a:p>
          <a:p>
            <a:pPr lvl="1"/>
            <a:r>
              <a:rPr lang="ru-RU" dirty="0"/>
              <a:t>Лабораторные занятия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Расписание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768424"/>
              </p:ext>
            </p:extLst>
          </p:nvPr>
        </p:nvGraphicFramePr>
        <p:xfrm>
          <a:off x="1103313" y="2052638"/>
          <a:ext cx="8947148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418388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ru-RU" noProof="0" dirty="0"/>
                        <a:t>Неделя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Тема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Задание или проект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Задача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ru-RU" noProof="0" dirty="0"/>
                        <a:t>Неделя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Тема</a:t>
                      </a:r>
                      <a:r>
                        <a:rPr lang="ru-RU" baseline="0" noProof="0" dirty="0"/>
                        <a:t> 1</a:t>
                      </a:r>
                      <a:endParaRPr lang="ru-R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Краткое</a:t>
                      </a:r>
                      <a:r>
                        <a:rPr lang="ru-RU" baseline="0" noProof="0" dirty="0"/>
                        <a:t> описание</a:t>
                      </a:r>
                      <a:endParaRPr lang="ru-R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Задача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ru-RU"/>
                      </a:pPr>
                      <a:r>
                        <a:rPr lang="ru-RU" noProof="0" dirty="0"/>
                        <a:t>Неделя </a:t>
                      </a:r>
                      <a:r>
                        <a:rPr lang="ru-RU" noProof="0" dirty="0" smtClean="0"/>
                        <a:t>2</a:t>
                      </a:r>
                      <a:endParaRPr lang="ru-R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Тема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ru-RU"/>
                      </a:pPr>
                      <a:r>
                        <a:rPr lang="ru-RU" noProof="0" dirty="0"/>
                        <a:t>Краткое</a:t>
                      </a:r>
                      <a:r>
                        <a:rPr lang="ru-RU" baseline="0" noProof="0" dirty="0"/>
                        <a:t> описание</a:t>
                      </a:r>
                      <a:endParaRPr lang="ru-R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Задача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ru-RU"/>
                      </a:pPr>
                      <a:r>
                        <a:rPr lang="ru-RU" noProof="0" dirty="0"/>
                        <a:t>Неделя </a:t>
                      </a:r>
                      <a:r>
                        <a:rPr lang="ru-RU" noProof="0" dirty="0" smtClean="0"/>
                        <a:t>3</a:t>
                      </a:r>
                      <a:endParaRPr lang="ru-R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Тема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ru-RU"/>
                      </a:pPr>
                      <a:r>
                        <a:rPr lang="ru-RU" noProof="0" dirty="0"/>
                        <a:t>Краткое</a:t>
                      </a:r>
                      <a:r>
                        <a:rPr lang="ru-RU" baseline="0" noProof="0" dirty="0"/>
                        <a:t> описание</a:t>
                      </a:r>
                      <a:endParaRPr lang="ru-R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Задача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ru-RU"/>
                      </a:pPr>
                      <a:r>
                        <a:rPr lang="ru-RU" noProof="0" dirty="0"/>
                        <a:t>Неделя </a:t>
                      </a:r>
                      <a:r>
                        <a:rPr lang="ru-RU" noProof="0" dirty="0" smtClean="0"/>
                        <a:t>4</a:t>
                      </a:r>
                      <a:endParaRPr lang="ru-R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Тема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ru-RU"/>
                      </a:pPr>
                      <a:r>
                        <a:rPr lang="ru-RU" noProof="0" dirty="0"/>
                        <a:t>Краткое</a:t>
                      </a:r>
                      <a:r>
                        <a:rPr lang="ru-RU" baseline="0" noProof="0" dirty="0"/>
                        <a:t> описание</a:t>
                      </a:r>
                      <a:endParaRPr lang="ru-R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Задача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ru-RU" noProof="0" dirty="0"/>
                        <a:t>Неделя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Тема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ru-RU"/>
                      </a:pPr>
                      <a:r>
                        <a:rPr lang="ru-RU" noProof="0" dirty="0"/>
                        <a:t>Краткое</a:t>
                      </a:r>
                      <a:r>
                        <a:rPr lang="ru-RU" baseline="0" noProof="0" dirty="0"/>
                        <a:t> описание</a:t>
                      </a:r>
                      <a:endParaRPr lang="ru-R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noProof="0" dirty="0"/>
                        <a:t>Задача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Задания на неделю</a:t>
            </a:r>
          </a:p>
          <a:p>
            <a:r>
              <a:rPr lang="ru-RU" dirty="0"/>
              <a:t>Проекты</a:t>
            </a:r>
          </a:p>
          <a:p>
            <a:r>
              <a:rPr lang="ru-RU" dirty="0"/>
              <a:t>Тесты</a:t>
            </a:r>
          </a:p>
          <a:p>
            <a:r>
              <a:rPr lang="ru-RU" dirty="0"/>
              <a:t>Экзамен</a:t>
            </a:r>
          </a:p>
          <a:p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68020502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Ресурсы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47694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Контактные данные преподавателя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725351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Красный ион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197</Words>
  <Application>Microsoft Office PowerPoint</Application>
  <PresentationFormat>Широкоэкранный</PresentationFormat>
  <Paragraphs>94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Ион</vt:lpstr>
      <vt:lpstr>Название курса</vt:lpstr>
      <vt:lpstr>Описание курса</vt:lpstr>
      <vt:lpstr>Задачи курса</vt:lpstr>
      <vt:lpstr>Необходимые материалы</vt:lpstr>
      <vt:lpstr>Методы обучения</vt:lpstr>
      <vt:lpstr>Расписание</vt:lpstr>
      <vt:lpstr>Критерии оценивания</vt:lpstr>
      <vt:lpstr>Ресурсы</vt:lpstr>
      <vt:lpstr>Контактные данные преподавателя</vt:lpstr>
      <vt:lpstr>Вопросы?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2014-01-21T09:59:57Z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