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131" autoAdjust="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Понедельник</a:t>
          </a:r>
          <a:endParaRPr lang="ru-RU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Финансы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История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Вторник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Немецкий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Финансы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Четверг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Немецкий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Пятница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Статистика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Английский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Среда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Экономика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История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Английский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Экономика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ru-RU" noProof="0" dirty="0" smtClean="0">
              <a:latin typeface="Calibri"/>
              <a:ea typeface="+mn-ea"/>
              <a:cs typeface="+mn-cs"/>
            </a:rPr>
            <a:t>Финансы</a:t>
          </a:r>
          <a:endParaRPr lang="ru-RU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Понедельник</a:t>
          </a:r>
          <a:endParaRPr lang="ru-RU" sz="10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Финансы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История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Английский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Вторник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Немецкий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Экономика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Среда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Финансы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История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Английский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Четверг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Немецкий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Экономика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Финансы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Пятница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noProof="0" dirty="0" smtClean="0">
              <a:latin typeface="Calibri"/>
              <a:ea typeface="+mn-ea"/>
              <a:cs typeface="+mn-cs"/>
            </a:rPr>
            <a:t>Статистика</a:t>
          </a:r>
          <a:endParaRPr lang="ru-RU" sz="10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0737470-C926-470A-8545-09A9C3640B02}" type="datetime1">
              <a:rPr lang="ru-RU" smtClean="0"/>
              <a:pPr algn="r" rtl="0"/>
              <a:t>16.12.2013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13CE902-3DB3-4FC7-B93E-5A20E2A690D8}" type="datetime1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01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F901FA-E931-4C61-938C-862A692B4BB6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531CDD-2429-429C-85D4-922A9C36DECB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66FFA3-9FD3-40D5-A266-7A29D2740491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D9FC3A-BEFF-42B7-9564-7DA575BBCB87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7802C9-9B9A-4980-9063-58097E5DC908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205F5B-50FB-4775-9D0E-17D9A4D9189F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F5F3F8-5462-443B-8A50-479CD8BF7FD2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553F9E-BEC2-406C-9BF8-0BA0493BE820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2C8B1-A68B-4BF9-B5D5-42003562D83B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420B83-C641-4646-9BD5-255B617B8C01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DFBD5-2922-4D70-BBBD-04534C9A4196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599241D6-DA92-4379-AB2D-D25D1F497485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Круговая временная шкала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87857111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Широкоэкранный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Круговая временная шкала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2013-06-24T21:33:15Z</dcterms:created>
  <dcterms:modified xsi:type="dcterms:W3CDTF">2013-12-16T08:18:04Z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