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5068" autoAdjust="0"/>
  </p:normalViewPr>
  <p:slideViewPr>
    <p:cSldViewPr snapToGrid="0">
      <p:cViewPr>
        <p:scale>
          <a:sx n="30" d="100"/>
          <a:sy n="30" d="100"/>
        </p:scale>
        <p:origin x="-252" y="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данных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данных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Ряд данных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8939376"/>
        <c:axId val="418943184"/>
      </c:barChart>
      <c:catAx>
        <c:axId val="41893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8943184"/>
        <c:crosses val="autoZero"/>
        <c:auto val="1"/>
        <c:lblAlgn val="ctr"/>
        <c:lblOffset val="100"/>
        <c:noMultiLvlLbl val="0"/>
      </c:catAx>
      <c:valAx>
        <c:axId val="418943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893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данных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данных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Ряд данных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18936112"/>
        <c:axId val="418939920"/>
      </c:barChart>
      <c:catAx>
        <c:axId val="41893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8939920"/>
        <c:crosses val="autoZero"/>
        <c:auto val="1"/>
        <c:lblAlgn val="ctr"/>
        <c:lblOffset val="100"/>
        <c:noMultiLvlLbl val="0"/>
      </c:catAx>
      <c:valAx>
        <c:axId val="418939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893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F1C0B079-A316-4C9B-B165-DF9EA8325D2C}" type="datetimeFigureOut">
              <a:rPr lang="ru-RU" smtClean="0"/>
              <a:t>13.12.2013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6BA0EAE6-B4B6-49B7-9049-B371250BE0F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38F28AB8-57D1-494F-9851-055AD867E790}" type="datetimeFigureOut">
              <a:rPr lang="ru-RU"/>
              <a:t>13.12.2013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37C7F044-5458-4B2E-BFA0-52AAA1C529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dirty="0" smtClean="0"/>
              <a:t>Чтобы изменить этот плакат, введите вместо нашего примера свое сообщение. Или, если вы хотите начать с нуля, нажмите кнопку "Создать слайд" на вкладке "Главная", чтобы добавить новую страницу, а затем вставьте текст и содержимое в пустые заполнители. Если для заголовков, подзаголовков и основного текста требуются еще заполнители, скопируйте любой из имеющихся </a:t>
            </a:r>
            <a:r>
              <a:rPr lang="ru-RU" dirty="0" smtClean="0"/>
              <a:t>заполнителей </a:t>
            </a:r>
            <a:r>
              <a:rPr lang="ru-RU" dirty="0" smtClean="0"/>
              <a:t>и новый перетащите в нужное место.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0" name="Образ слайда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0662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кат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101"/>
          <p:cNvSpPr>
            <a:spLocks noChangeArrowheads="1"/>
          </p:cNvSpPr>
          <p:nvPr userDrawn="1"/>
        </p:nvSpPr>
        <p:spPr bwMode="auto">
          <a:xfrm>
            <a:off x="1" y="32004000"/>
            <a:ext cx="43891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ru-RU" dirty="0"/>
              <a:t>`</a:t>
            </a:r>
          </a:p>
        </p:txBody>
      </p:sp>
      <p:sp>
        <p:nvSpPr>
          <p:cNvPr id="59" name="Линия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3" name="Прямоугольник 42"/>
          <p:cNvSpPr/>
          <p:nvPr userDrawn="1"/>
        </p:nvSpPr>
        <p:spPr bwMode="white">
          <a:xfrm>
            <a:off x="29591222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 userDrawn="1"/>
        </p:nvSpPr>
        <p:spPr bwMode="white">
          <a:xfrm>
            <a:off x="15363158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 userDrawn="1"/>
        </p:nvSpPr>
        <p:spPr bwMode="white">
          <a:xfrm>
            <a:off x="1112683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 userDrawn="1"/>
        </p:nvSpPr>
        <p:spPr>
          <a:xfrm>
            <a:off x="1191767" y="6172200"/>
            <a:ext cx="13023031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101"/>
          <p:cNvSpPr>
            <a:spLocks noChangeArrowheads="1"/>
          </p:cNvSpPr>
          <p:nvPr userDrawn="1"/>
        </p:nvSpPr>
        <p:spPr bwMode="auto">
          <a:xfrm>
            <a:off x="1143001" y="3886200"/>
            <a:ext cx="427482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latinLnBrk="0">
              <a:defRPr lang="ru-RU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1" name="Текст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209800" y="4083469"/>
            <a:ext cx="35661600" cy="12769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ru-RU" sz="24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ru-RU" sz="2400">
                <a:solidFill>
                  <a:schemeClr val="bg1"/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ru-RU" sz="2400">
                <a:solidFill>
                  <a:schemeClr val="bg1"/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ru-RU" sz="2400">
                <a:solidFill>
                  <a:schemeClr val="bg1"/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ru-RU" sz="2400">
                <a:solidFill>
                  <a:schemeClr val="bg1"/>
                </a:solidFill>
              </a:defRPr>
            </a:lvl5pPr>
            <a:lvl6pPr marL="0" indent="0" latinLnBrk="0">
              <a:spcBef>
                <a:spcPts val="0"/>
              </a:spcBef>
              <a:buNone/>
              <a:defRPr lang="ru-RU" sz="2400">
                <a:solidFill>
                  <a:schemeClr val="bg1"/>
                </a:solidFill>
              </a:defRPr>
            </a:lvl6pPr>
            <a:lvl7pPr marL="0" indent="0" latinLnBrk="0">
              <a:spcBef>
                <a:spcPts val="0"/>
              </a:spcBef>
              <a:buNone/>
              <a:defRPr lang="ru-RU" sz="2400">
                <a:solidFill>
                  <a:schemeClr val="bg1"/>
                </a:solidFill>
              </a:defRPr>
            </a:lvl7pPr>
            <a:lvl8pPr marL="0" indent="0" latinLnBrk="0">
              <a:spcBef>
                <a:spcPts val="0"/>
              </a:spcBef>
              <a:buNone/>
              <a:defRPr lang="ru-RU" sz="2400">
                <a:solidFill>
                  <a:schemeClr val="bg1"/>
                </a:solidFill>
              </a:defRPr>
            </a:lvl8pPr>
            <a:lvl9pPr marL="0" indent="0" latinLnBrk="0">
              <a:spcBef>
                <a:spcPts val="0"/>
              </a:spcBef>
              <a:buNone/>
              <a:defRPr lang="ru-RU"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0431" y="5854273"/>
            <a:ext cx="13044367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ru-RU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19" name="Объект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74552" y="7086600"/>
            <a:ext cx="13048488" cy="684082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ru-RU" baseline="0"/>
            </a:lvl1pPr>
            <a:lvl2pPr latinLnBrk="0">
              <a:buClr>
                <a:schemeClr val="accent1"/>
              </a:buClr>
              <a:defRPr lang="ru-RU"/>
            </a:lvl2pPr>
            <a:lvl3pPr latinLnBrk="0">
              <a:buClr>
                <a:schemeClr val="accent1"/>
              </a:buClr>
              <a:defRPr lang="ru-RU"/>
            </a:lvl3pPr>
            <a:lvl4pPr latinLnBrk="0">
              <a:buClr>
                <a:schemeClr val="accent1"/>
              </a:buClr>
              <a:defRPr lang="ru-RU"/>
            </a:lvl4pPr>
            <a:lvl5pPr latinLnBrk="0">
              <a:buClr>
                <a:schemeClr val="accent1"/>
              </a:buClr>
              <a:defRPr lang="ru-RU"/>
            </a:lvl5pPr>
            <a:lvl6pPr latinLnBrk="0">
              <a:buClr>
                <a:schemeClr val="accent1"/>
              </a:buClr>
              <a:defRPr lang="ru-RU"/>
            </a:lvl6pPr>
            <a:lvl7pPr latinLnBrk="0">
              <a:buClr>
                <a:schemeClr val="accent1"/>
              </a:buClr>
              <a:defRPr lang="ru-RU"/>
            </a:lvl7pPr>
            <a:lvl8pPr latinLnBrk="0">
              <a:buClr>
                <a:schemeClr val="accent1"/>
              </a:buClr>
              <a:defRPr lang="ru-RU"/>
            </a:lvl8pPr>
            <a:lvl9pPr latinLnBrk="0">
              <a:buClr>
                <a:schemeClr val="accent1"/>
              </a:buClr>
              <a:defRPr lang="ru-RU"/>
            </a:lvl9pPr>
          </a:lstStyle>
          <a:p>
            <a:pPr lvl="0"/>
            <a:r>
              <a:rPr lang="ru-RU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60" name="Прямоугольник 59"/>
          <p:cNvSpPr/>
          <p:nvPr userDrawn="1"/>
        </p:nvSpPr>
        <p:spPr>
          <a:xfrm>
            <a:off x="1170430" y="14798040"/>
            <a:ext cx="13044367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ru-RU" dirty="0"/>
          </a:p>
        </p:txBody>
      </p:sp>
      <p:sp>
        <p:nvSpPr>
          <p:cNvPr id="11" name="Текст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70431" y="1448011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ru-RU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20" name="Текст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74552" y="15712439"/>
            <a:ext cx="13048488" cy="7440169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ru-RU" baseline="0"/>
            </a:lvl1pPr>
            <a:lvl2pPr latinLnBrk="0">
              <a:buClr>
                <a:schemeClr val="accent1"/>
              </a:buClr>
              <a:defRPr lang="ru-RU"/>
            </a:lvl2pPr>
            <a:lvl3pPr latinLnBrk="0">
              <a:buClr>
                <a:schemeClr val="accent1"/>
              </a:buClr>
              <a:defRPr lang="ru-RU"/>
            </a:lvl3pPr>
            <a:lvl4pPr latinLnBrk="0">
              <a:buClr>
                <a:schemeClr val="accent1"/>
              </a:buClr>
              <a:defRPr lang="ru-RU"/>
            </a:lvl4pPr>
            <a:lvl5pPr latinLnBrk="0">
              <a:buClr>
                <a:schemeClr val="accent1"/>
              </a:buClr>
              <a:defRPr lang="ru-RU"/>
            </a:lvl5pPr>
            <a:lvl6pPr latinLnBrk="0">
              <a:buClr>
                <a:schemeClr val="accent1"/>
              </a:buClr>
              <a:defRPr lang="ru-RU"/>
            </a:lvl6pPr>
            <a:lvl7pPr latinLnBrk="0">
              <a:buClr>
                <a:schemeClr val="accent1"/>
              </a:buClr>
              <a:defRPr lang="ru-RU"/>
            </a:lvl7pPr>
            <a:lvl8pPr latinLnBrk="0">
              <a:buClr>
                <a:schemeClr val="accent1"/>
              </a:buClr>
              <a:defRPr lang="ru-RU"/>
            </a:lvl8pPr>
            <a:lvl9pPr latinLnBrk="0">
              <a:buClr>
                <a:schemeClr val="accent1"/>
              </a:buClr>
              <a:defRPr lang="ru-RU"/>
            </a:lvl9pPr>
          </a:lstStyle>
          <a:p>
            <a:pPr lvl="0"/>
            <a:r>
              <a:rPr lang="ru-RU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61" name="Прямоугольник 60"/>
          <p:cNvSpPr/>
          <p:nvPr userDrawn="1"/>
        </p:nvSpPr>
        <p:spPr>
          <a:xfrm>
            <a:off x="1170431" y="23301960"/>
            <a:ext cx="13048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Текст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70431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ru-RU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21" name="Объект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74552" y="24216361"/>
            <a:ext cx="13048488" cy="726338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ru-RU" baseline="0"/>
            </a:lvl1pPr>
            <a:lvl2pPr latinLnBrk="0">
              <a:buClr>
                <a:schemeClr val="accent1"/>
              </a:buClr>
              <a:defRPr lang="ru-RU"/>
            </a:lvl2pPr>
            <a:lvl3pPr latinLnBrk="0">
              <a:buClr>
                <a:schemeClr val="accent1"/>
              </a:buClr>
              <a:defRPr lang="ru-RU"/>
            </a:lvl3pPr>
            <a:lvl4pPr latinLnBrk="0">
              <a:buClr>
                <a:schemeClr val="accent1"/>
              </a:buClr>
              <a:defRPr lang="ru-RU"/>
            </a:lvl4pPr>
            <a:lvl5pPr latinLnBrk="0">
              <a:buClr>
                <a:schemeClr val="accent1"/>
              </a:buClr>
              <a:defRPr lang="ru-RU"/>
            </a:lvl5pPr>
            <a:lvl6pPr latinLnBrk="0">
              <a:buClr>
                <a:schemeClr val="accent1"/>
              </a:buClr>
              <a:defRPr lang="ru-RU"/>
            </a:lvl6pPr>
            <a:lvl7pPr latinLnBrk="0">
              <a:buClr>
                <a:schemeClr val="accent1"/>
              </a:buClr>
              <a:defRPr lang="ru-RU"/>
            </a:lvl7pPr>
            <a:lvl8pPr latinLnBrk="0">
              <a:buClr>
                <a:schemeClr val="accent1"/>
              </a:buClr>
              <a:defRPr lang="ru-RU"/>
            </a:lvl8pPr>
            <a:lvl9pPr latinLnBrk="0">
              <a:buClr>
                <a:schemeClr val="accent1"/>
              </a:buClr>
              <a:defRPr lang="ru-RU"/>
            </a:lvl9pPr>
          </a:lstStyle>
          <a:p>
            <a:pPr lvl="0"/>
            <a:r>
              <a:rPr lang="ru-RU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62" name="Прямоугольник 61"/>
          <p:cNvSpPr/>
          <p:nvPr userDrawn="1"/>
        </p:nvSpPr>
        <p:spPr>
          <a:xfrm>
            <a:off x="15416784" y="6172200"/>
            <a:ext cx="13048488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Текст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5416784" y="585427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ru-RU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22" name="Объект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5416784" y="7086600"/>
            <a:ext cx="13048488" cy="492612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ru-RU" baseline="0"/>
            </a:lvl1pPr>
            <a:lvl2pPr latinLnBrk="0">
              <a:buClr>
                <a:schemeClr val="accent1"/>
              </a:buClr>
              <a:defRPr lang="ru-RU"/>
            </a:lvl2pPr>
            <a:lvl3pPr latinLnBrk="0">
              <a:buClr>
                <a:schemeClr val="accent1"/>
              </a:buClr>
              <a:defRPr lang="ru-RU"/>
            </a:lvl3pPr>
            <a:lvl4pPr latinLnBrk="0">
              <a:buClr>
                <a:schemeClr val="accent1"/>
              </a:buClr>
              <a:defRPr lang="ru-RU"/>
            </a:lvl4pPr>
            <a:lvl5pPr latinLnBrk="0">
              <a:buClr>
                <a:schemeClr val="accent1"/>
              </a:buClr>
              <a:defRPr lang="ru-RU"/>
            </a:lvl5pPr>
            <a:lvl6pPr latinLnBrk="0">
              <a:buClr>
                <a:schemeClr val="accent1"/>
              </a:buClr>
              <a:defRPr lang="ru-RU"/>
            </a:lvl6pPr>
            <a:lvl7pPr latinLnBrk="0">
              <a:buClr>
                <a:schemeClr val="accent1"/>
              </a:buClr>
              <a:defRPr lang="ru-RU"/>
            </a:lvl7pPr>
            <a:lvl8pPr latinLnBrk="0">
              <a:buClr>
                <a:schemeClr val="accent1"/>
              </a:buClr>
              <a:defRPr lang="ru-RU"/>
            </a:lvl8pPr>
            <a:lvl9pPr latinLnBrk="0">
              <a:buClr>
                <a:schemeClr val="accent1"/>
              </a:buClr>
              <a:defRPr lang="ru-RU"/>
            </a:lvl9pPr>
          </a:lstStyle>
          <a:p>
            <a:pPr lvl="0"/>
            <a:r>
              <a:rPr lang="ru-RU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18" name="Объект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5416784" y="12456478"/>
            <a:ext cx="13048488" cy="6172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ru-RU" baseline="0"/>
            </a:lvl1pPr>
            <a:lvl2pPr latinLnBrk="0">
              <a:buClr>
                <a:schemeClr val="accent1"/>
              </a:buClr>
              <a:defRPr lang="ru-RU"/>
            </a:lvl2pPr>
            <a:lvl3pPr latinLnBrk="0">
              <a:buClr>
                <a:schemeClr val="accent1"/>
              </a:buClr>
              <a:defRPr lang="ru-RU"/>
            </a:lvl3pPr>
            <a:lvl4pPr latinLnBrk="0">
              <a:buClr>
                <a:schemeClr val="accent1"/>
              </a:buClr>
              <a:defRPr lang="ru-RU"/>
            </a:lvl4pPr>
            <a:lvl5pPr latinLnBrk="0">
              <a:buClr>
                <a:schemeClr val="accent1"/>
              </a:buClr>
              <a:defRPr lang="ru-RU"/>
            </a:lvl5pPr>
            <a:lvl6pPr latinLnBrk="0">
              <a:buClr>
                <a:schemeClr val="accent1"/>
              </a:buClr>
              <a:defRPr lang="ru-RU"/>
            </a:lvl6pPr>
            <a:lvl7pPr latinLnBrk="0">
              <a:buClr>
                <a:schemeClr val="accent1"/>
              </a:buClr>
              <a:defRPr lang="ru-RU"/>
            </a:lvl7pPr>
            <a:lvl8pPr latinLnBrk="0">
              <a:buClr>
                <a:schemeClr val="accent1"/>
              </a:buClr>
              <a:defRPr lang="ru-RU"/>
            </a:lvl8pPr>
            <a:lvl9pPr latinLnBrk="0">
              <a:buClr>
                <a:schemeClr val="accent1"/>
              </a:buClr>
              <a:defRPr lang="ru-RU"/>
            </a:lvl9pPr>
          </a:lstStyle>
          <a:p>
            <a:pPr lvl="0"/>
            <a:r>
              <a:rPr lang="ru-RU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57" name="Объект 17"/>
          <p:cNvSpPr>
            <a:spLocks noGrp="1"/>
          </p:cNvSpPr>
          <p:nvPr>
            <p:ph sz="quarter" idx="37" hasCustomPrompt="1"/>
          </p:nvPr>
        </p:nvSpPr>
        <p:spPr>
          <a:xfrm>
            <a:off x="15416784" y="19072430"/>
            <a:ext cx="13048488" cy="3918814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ru-RU" baseline="0"/>
            </a:lvl1pPr>
            <a:lvl2pPr latinLnBrk="0">
              <a:buClr>
                <a:schemeClr val="accent1"/>
              </a:buClr>
              <a:defRPr lang="ru-RU"/>
            </a:lvl2pPr>
            <a:lvl3pPr latinLnBrk="0">
              <a:buClr>
                <a:schemeClr val="accent1"/>
              </a:buClr>
              <a:defRPr lang="ru-RU"/>
            </a:lvl3pPr>
            <a:lvl4pPr latinLnBrk="0">
              <a:buClr>
                <a:schemeClr val="accent1"/>
              </a:buClr>
              <a:defRPr lang="ru-RU"/>
            </a:lvl4pPr>
            <a:lvl5pPr latinLnBrk="0">
              <a:buClr>
                <a:schemeClr val="accent1"/>
              </a:buClr>
              <a:defRPr lang="ru-RU"/>
            </a:lvl5pPr>
            <a:lvl6pPr latinLnBrk="0">
              <a:buClr>
                <a:schemeClr val="accent1"/>
              </a:buClr>
              <a:defRPr lang="ru-RU"/>
            </a:lvl6pPr>
            <a:lvl7pPr latinLnBrk="0">
              <a:buClr>
                <a:schemeClr val="accent1"/>
              </a:buClr>
              <a:defRPr lang="ru-RU"/>
            </a:lvl7pPr>
            <a:lvl8pPr latinLnBrk="0">
              <a:buClr>
                <a:schemeClr val="accent1"/>
              </a:buClr>
              <a:defRPr lang="ru-RU"/>
            </a:lvl8pPr>
            <a:lvl9pPr latinLnBrk="0">
              <a:buClr>
                <a:schemeClr val="accent1"/>
              </a:buClr>
              <a:defRPr lang="ru-RU"/>
            </a:lvl9pPr>
          </a:lstStyle>
          <a:p>
            <a:pPr lvl="0"/>
            <a:r>
              <a:rPr lang="ru-RU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3" name="Прямоугольник 62"/>
          <p:cNvSpPr/>
          <p:nvPr userDrawn="1"/>
        </p:nvSpPr>
        <p:spPr>
          <a:xfrm>
            <a:off x="15416784" y="23298912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Текст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5416784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ru-RU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64" name="Прямоугольник 63"/>
          <p:cNvSpPr/>
          <p:nvPr userDrawn="1"/>
        </p:nvSpPr>
        <p:spPr>
          <a:xfrm>
            <a:off x="29644848" y="6172200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Объект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5416784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ru-RU" baseline="0"/>
            </a:lvl1pPr>
            <a:lvl2pPr latinLnBrk="0">
              <a:buClr>
                <a:schemeClr val="accent1"/>
              </a:buClr>
              <a:defRPr lang="ru-RU"/>
            </a:lvl2pPr>
            <a:lvl3pPr latinLnBrk="0">
              <a:buClr>
                <a:schemeClr val="accent1"/>
              </a:buClr>
              <a:defRPr lang="ru-RU"/>
            </a:lvl3pPr>
            <a:lvl4pPr latinLnBrk="0">
              <a:buClr>
                <a:schemeClr val="accent1"/>
              </a:buClr>
              <a:defRPr lang="ru-RU"/>
            </a:lvl4pPr>
            <a:lvl5pPr latinLnBrk="0">
              <a:buClr>
                <a:schemeClr val="accent1"/>
              </a:buClr>
              <a:defRPr lang="ru-RU"/>
            </a:lvl5pPr>
            <a:lvl6pPr latinLnBrk="0">
              <a:buClr>
                <a:schemeClr val="accent1"/>
              </a:buClr>
              <a:defRPr lang="ru-RU"/>
            </a:lvl6pPr>
            <a:lvl7pPr latinLnBrk="0">
              <a:buClr>
                <a:schemeClr val="accent1"/>
              </a:buClr>
              <a:defRPr lang="ru-RU"/>
            </a:lvl7pPr>
            <a:lvl8pPr latinLnBrk="0">
              <a:buClr>
                <a:schemeClr val="accent1"/>
              </a:buClr>
              <a:defRPr lang="ru-RU"/>
            </a:lvl8pPr>
            <a:lvl9pPr latinLnBrk="0">
              <a:buClr>
                <a:schemeClr val="accent1"/>
              </a:buClr>
              <a:defRPr lang="ru-RU"/>
            </a:lvl9pPr>
          </a:lstStyle>
          <a:p>
            <a:pPr lvl="0"/>
            <a:r>
              <a:rPr lang="ru-RU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26" name="Текст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9644848" y="5854274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ru-RU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27" name="Объект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9644848" y="7086600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ru-RU" baseline="0"/>
            </a:lvl1pPr>
            <a:lvl2pPr latinLnBrk="0">
              <a:buClr>
                <a:schemeClr val="accent1"/>
              </a:buClr>
              <a:defRPr lang="ru-RU"/>
            </a:lvl2pPr>
            <a:lvl3pPr latinLnBrk="0">
              <a:buClr>
                <a:schemeClr val="accent1"/>
              </a:buClr>
              <a:defRPr lang="ru-RU"/>
            </a:lvl3pPr>
            <a:lvl4pPr latinLnBrk="0">
              <a:buClr>
                <a:schemeClr val="accent1"/>
              </a:buClr>
              <a:defRPr lang="ru-RU"/>
            </a:lvl4pPr>
            <a:lvl5pPr latinLnBrk="0">
              <a:buClr>
                <a:schemeClr val="accent1"/>
              </a:buClr>
              <a:defRPr lang="ru-RU"/>
            </a:lvl5pPr>
            <a:lvl6pPr latinLnBrk="0">
              <a:buClr>
                <a:schemeClr val="accent1"/>
              </a:buClr>
              <a:defRPr lang="ru-RU"/>
            </a:lvl6pPr>
            <a:lvl7pPr latinLnBrk="0">
              <a:buClr>
                <a:schemeClr val="accent1"/>
              </a:buClr>
              <a:defRPr lang="ru-RU"/>
            </a:lvl7pPr>
            <a:lvl8pPr latinLnBrk="0">
              <a:buClr>
                <a:schemeClr val="accent1"/>
              </a:buClr>
              <a:defRPr lang="ru-RU"/>
            </a:lvl8pPr>
            <a:lvl9pPr latinLnBrk="0">
              <a:buClr>
                <a:schemeClr val="accent1"/>
              </a:buClr>
              <a:defRPr lang="ru-RU"/>
            </a:lvl9pPr>
          </a:lstStyle>
          <a:p>
            <a:pPr lvl="0"/>
            <a:r>
              <a:rPr lang="ru-RU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28" name="Объект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9644848" y="15251886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ru-RU" baseline="0"/>
            </a:lvl1pPr>
            <a:lvl2pPr latinLnBrk="0">
              <a:buClr>
                <a:schemeClr val="accent1"/>
              </a:buClr>
              <a:defRPr lang="ru-RU"/>
            </a:lvl2pPr>
            <a:lvl3pPr latinLnBrk="0">
              <a:buClr>
                <a:schemeClr val="accent1"/>
              </a:buClr>
              <a:defRPr lang="ru-RU"/>
            </a:lvl3pPr>
            <a:lvl4pPr latinLnBrk="0">
              <a:buClr>
                <a:schemeClr val="accent1"/>
              </a:buClr>
              <a:defRPr lang="ru-RU"/>
            </a:lvl4pPr>
            <a:lvl5pPr latinLnBrk="0">
              <a:buClr>
                <a:schemeClr val="accent1"/>
              </a:buClr>
              <a:defRPr lang="ru-RU"/>
            </a:lvl5pPr>
            <a:lvl6pPr latinLnBrk="0">
              <a:buClr>
                <a:schemeClr val="accent1"/>
              </a:buClr>
              <a:defRPr lang="ru-RU"/>
            </a:lvl6pPr>
            <a:lvl7pPr latinLnBrk="0">
              <a:buClr>
                <a:schemeClr val="accent1"/>
              </a:buClr>
              <a:defRPr lang="ru-RU"/>
            </a:lvl7pPr>
            <a:lvl8pPr latinLnBrk="0">
              <a:buClr>
                <a:schemeClr val="accent1"/>
              </a:buClr>
              <a:defRPr lang="ru-RU"/>
            </a:lvl8pPr>
            <a:lvl9pPr latinLnBrk="0">
              <a:buClr>
                <a:schemeClr val="accent1"/>
              </a:buClr>
              <a:defRPr lang="ru-RU"/>
            </a:lvl9pPr>
          </a:lstStyle>
          <a:p>
            <a:pPr lvl="0"/>
            <a:r>
              <a:rPr lang="ru-RU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65" name="Прямоугольник 64"/>
          <p:cNvSpPr/>
          <p:nvPr userDrawn="1"/>
        </p:nvSpPr>
        <p:spPr>
          <a:xfrm>
            <a:off x="29644848" y="23298912"/>
            <a:ext cx="13048488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Текст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9644848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ru-RU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ru-RU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30" name="Объект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9644848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ru-RU" baseline="0"/>
            </a:lvl1pPr>
            <a:lvl2pPr latinLnBrk="0">
              <a:buClr>
                <a:schemeClr val="accent1"/>
              </a:buClr>
              <a:defRPr lang="ru-RU"/>
            </a:lvl2pPr>
            <a:lvl3pPr latinLnBrk="0">
              <a:buClr>
                <a:schemeClr val="accent1"/>
              </a:buClr>
              <a:defRPr lang="ru-RU"/>
            </a:lvl3pPr>
            <a:lvl4pPr latinLnBrk="0">
              <a:buClr>
                <a:schemeClr val="accent1"/>
              </a:buClr>
              <a:defRPr lang="ru-RU"/>
            </a:lvl4pPr>
            <a:lvl5pPr latinLnBrk="0">
              <a:buClr>
                <a:schemeClr val="accent1"/>
              </a:buClr>
              <a:defRPr lang="ru-RU"/>
            </a:lvl5pPr>
            <a:lvl6pPr latinLnBrk="0">
              <a:buClr>
                <a:schemeClr val="accent1"/>
              </a:buClr>
              <a:defRPr lang="ru-RU"/>
            </a:lvl6pPr>
            <a:lvl7pPr latinLnBrk="0">
              <a:buClr>
                <a:schemeClr val="accent1"/>
              </a:buClr>
              <a:defRPr lang="ru-RU"/>
            </a:lvl7pPr>
            <a:lvl8pPr latinLnBrk="0">
              <a:buClr>
                <a:schemeClr val="accent1"/>
              </a:buClr>
              <a:defRPr lang="ru-RU"/>
            </a:lvl8pPr>
            <a:lvl9pPr latinLnBrk="0">
              <a:buClr>
                <a:schemeClr val="accent1"/>
              </a:buClr>
              <a:defRPr lang="ru-RU"/>
            </a:lvl9pPr>
          </a:lstStyle>
          <a:p>
            <a:pPr lvl="0"/>
            <a:r>
              <a:rPr lang="ru-RU" dirty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48" name="Линия 115"/>
          <p:cNvSpPr>
            <a:spLocks noChangeShapeType="1"/>
          </p:cNvSpPr>
          <p:nvPr/>
        </p:nvSpPr>
        <p:spPr bwMode="white">
          <a:xfrm>
            <a:off x="1143000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9" name="Прямоугольник 48"/>
          <p:cNvSpPr/>
          <p:nvPr userDrawn="1"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Линия 115"/>
          <p:cNvSpPr>
            <a:spLocks noChangeShapeType="1"/>
          </p:cNvSpPr>
          <p:nvPr userDrawn="1"/>
        </p:nvSpPr>
        <p:spPr bwMode="white">
          <a:xfrm>
            <a:off x="1538731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51" name="Прямоугольник 50"/>
          <p:cNvSpPr/>
          <p:nvPr userDrawn="1"/>
        </p:nvSpPr>
        <p:spPr>
          <a:xfrm>
            <a:off x="29138880" y="6172200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Линия 115"/>
          <p:cNvSpPr>
            <a:spLocks noChangeShapeType="1"/>
          </p:cNvSpPr>
          <p:nvPr userDrawn="1"/>
        </p:nvSpPr>
        <p:spPr bwMode="white">
          <a:xfrm>
            <a:off x="2959608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53" name="Прямоугольник 52"/>
          <p:cNvSpPr/>
          <p:nvPr userDrawn="1"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Линия 115"/>
          <p:cNvSpPr>
            <a:spLocks noChangeShapeType="1"/>
          </p:cNvSpPr>
          <p:nvPr userDrawn="1"/>
        </p:nvSpPr>
        <p:spPr bwMode="white">
          <a:xfrm>
            <a:off x="2959608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55" name="Прямоугольник 54"/>
          <p:cNvSpPr/>
          <p:nvPr userDrawn="1"/>
        </p:nvSpPr>
        <p:spPr>
          <a:xfrm>
            <a:off x="14932152" y="23298912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Линия 115"/>
          <p:cNvSpPr>
            <a:spLocks noChangeShapeType="1"/>
          </p:cNvSpPr>
          <p:nvPr userDrawn="1"/>
        </p:nvSpPr>
        <p:spPr bwMode="white">
          <a:xfrm>
            <a:off x="15389352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ru-RU"/>
              <a:t>13.12.2013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0" name="Линия 115"/>
          <p:cNvSpPr>
            <a:spLocks noChangeShapeType="1"/>
          </p:cNvSpPr>
          <p:nvPr/>
        </p:nvSpPr>
        <p:spPr bwMode="white">
          <a:xfrm>
            <a:off x="114300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46" name="Линия 115"/>
          <p:cNvSpPr>
            <a:spLocks noChangeShapeType="1"/>
          </p:cNvSpPr>
          <p:nvPr/>
        </p:nvSpPr>
        <p:spPr bwMode="white">
          <a:xfrm>
            <a:off x="1143000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04"/>
          <p:cNvSpPr>
            <a:spLocks noChangeArrowheads="1"/>
          </p:cNvSpPr>
          <p:nvPr userDrawn="1"/>
        </p:nvSpPr>
        <p:spPr bwMode="auto">
          <a:xfrm flipH="1">
            <a:off x="685800" y="0"/>
            <a:ext cx="45720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 bwMode="auto">
          <a:xfrm>
            <a:off x="1142999" y="0"/>
            <a:ext cx="42748200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209800" y="753035"/>
            <a:ext cx="35661600" cy="2980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ru-RU"/>
              <a:pPr/>
              <a:t>13.12.2013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8" name="Группа 7"/>
          <p:cNvGrpSpPr/>
          <p:nvPr userDrawn="1"/>
        </p:nvGrpSpPr>
        <p:grpSpPr bwMode="white">
          <a:xfrm>
            <a:off x="1143000" y="0"/>
            <a:ext cx="42748200" cy="5513832"/>
            <a:chOff x="1143000" y="0"/>
            <a:chExt cx="42748200" cy="5513832"/>
          </a:xfrm>
        </p:grpSpPr>
        <p:sp>
          <p:nvSpPr>
            <p:cNvPr id="9" name="Линия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" name="Линия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1" name="Линия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lang="ru-RU" sz="106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389120" rtl="0" eaLnBrk="1" latinLnBrk="0" hangingPunct="1">
        <a:defRPr lang="ru-RU"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lang="ru-RU"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lang="ru-RU"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lang="ru-RU"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lang="ru-RU"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lang="ru-RU"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lang="ru-RU"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lang="ru-RU"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lang="ru-RU"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Рисунок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887" y="1068451"/>
            <a:ext cx="3273032" cy="213326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[Заголовок плаката] Lorem ipsum dolor sit amet, consectetuer adipiscing elit maecenas porttitor congue massa fusce</a:t>
            </a: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ru-RU" dirty="0"/>
              <a:t>[Вместо следующих имен и должностей введите имена и должности реальных участников] Арина Иванова, д-р биол. наук; Василий Бутусов, д-р мед. наук; Виктор Игнатьев, д-р пед. наук, и Марина Кузьмина, д-р экон. наук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Аннотация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ru-RU" dirty="0" smtClean="0"/>
              <a:t>Добавьте </a:t>
            </a:r>
            <a:r>
              <a:rPr lang="ru-RU" dirty="0"/>
              <a:t>аннотацию. Чтобы убрать пункты маркированного списка, просто нажмите кнопку «Маркеры» на вкладке «Главная».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/>
              <a:t>Предыстория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ru-RU" dirty="0" smtClean="0"/>
              <a:t>При </a:t>
            </a:r>
            <a:r>
              <a:rPr lang="ru-RU" dirty="0"/>
              <a:t>необходимости добавьте заголовок. Нажмите кнопку «Ж» на вкладке «Главная», чтобы сделать шрифт полужирным</a:t>
            </a:r>
            <a:r>
              <a:rPr lang="ru-RU" dirty="0" smtClean="0"/>
              <a:t>. Элемент </a:t>
            </a:r>
            <a:r>
              <a:rPr lang="ru-RU" dirty="0"/>
              <a:t>предыстории</a:t>
            </a:r>
          </a:p>
          <a:p>
            <a:pPr lvl="1"/>
            <a:r>
              <a:rPr lang="ru-RU" dirty="0"/>
              <a:t>Элемент предыстории</a:t>
            </a:r>
          </a:p>
          <a:p>
            <a:pPr lvl="1"/>
            <a:r>
              <a:rPr lang="ru-RU" dirty="0"/>
              <a:t>Элемент предыстории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ru-RU" dirty="0"/>
              <a:t>Задачи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ru-RU" dirty="0"/>
              <a:t>Перечислите задачи</a:t>
            </a:r>
          </a:p>
          <a:p>
            <a:r>
              <a:rPr lang="ru-RU" dirty="0"/>
              <a:t>Задача 1</a:t>
            </a:r>
          </a:p>
          <a:p>
            <a:r>
              <a:rPr lang="ru-RU" dirty="0"/>
              <a:t>Задача 2</a:t>
            </a:r>
          </a:p>
          <a:p>
            <a:r>
              <a:rPr lang="ru-RU" dirty="0"/>
              <a:t>Задача 3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ru-RU" dirty="0"/>
              <a:t>Методы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ru-RU" dirty="0"/>
              <a:t>Перечислите и опишите методы</a:t>
            </a:r>
          </a:p>
          <a:p>
            <a:r>
              <a:rPr lang="ru-RU" dirty="0"/>
              <a:t>Метод 1</a:t>
            </a:r>
          </a:p>
          <a:p>
            <a:r>
              <a:rPr lang="ru-RU" dirty="0"/>
              <a:t>Метод 2</a:t>
            </a:r>
          </a:p>
          <a:p>
            <a:r>
              <a:rPr lang="ru-RU" dirty="0"/>
              <a:t>Метод 3</a:t>
            </a:r>
          </a:p>
        </p:txBody>
      </p:sp>
      <p:graphicFrame>
        <p:nvGraphicFramePr>
          <p:cNvPr id="115" name="Объект 114" descr="Пример таблицы на 4 столбца, 7 строк." title="Пример таблицы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4150706293"/>
              </p:ext>
            </p:extLst>
          </p:nvPr>
        </p:nvGraphicFramePr>
        <p:xfrm>
          <a:off x="15416213" y="12457113"/>
          <a:ext cx="13049252" cy="617220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262313"/>
                <a:gridCol w="3262313"/>
                <a:gridCol w="3262313"/>
                <a:gridCol w="3262313"/>
              </a:tblGrid>
              <a:tr h="881743">
                <a:tc>
                  <a:txBody>
                    <a:bodyPr/>
                    <a:lstStyle/>
                    <a:p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Заголовок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ru-RU" sz="2800" noProof="0" dirty="0"/>
                        <a:t>Элемент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345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ru-RU" sz="2800" noProof="0" dirty="0"/>
                        <a:t>Элемент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290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ru-RU" sz="2800" noProof="0" dirty="0"/>
                        <a:t>Элемент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238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ru-RU" sz="2800" noProof="0" dirty="0"/>
                        <a:t>Элемент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976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ru-RU" sz="2800" noProof="0" dirty="0"/>
                        <a:t>Элемент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301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ru-RU" sz="2800" noProof="0" dirty="0"/>
                        <a:t>Элемент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/>
                        <a:t>186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Объект 14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r>
              <a:rPr lang="ru-RU" dirty="0"/>
              <a:t>Включите дополнительные сведения или методы.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ru-RU" dirty="0"/>
              <a:t>Результат 1</a:t>
            </a:r>
          </a:p>
          <a:p>
            <a:r>
              <a:rPr lang="ru-RU" dirty="0"/>
              <a:t>Результат 2</a:t>
            </a:r>
          </a:p>
          <a:p>
            <a:r>
              <a:rPr lang="ru-RU" dirty="0"/>
              <a:t>Результат 3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</a:p>
        </p:txBody>
      </p:sp>
      <p:graphicFrame>
        <p:nvGraphicFramePr>
          <p:cNvPr id="68" name="Объект 67" descr="Гистограмма с группировкой " title="Пример диаграммы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4210034037"/>
              </p:ext>
            </p:extLst>
          </p:nvPr>
        </p:nvGraphicFramePr>
        <p:xfrm>
          <a:off x="29644975" y="7086600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2" name="Объект 71" descr="Гистограмма с накоплением" title="Пример диаграммы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1487586080"/>
              </p:ext>
            </p:extLst>
          </p:nvPr>
        </p:nvGraphicFramePr>
        <p:xfrm>
          <a:off x="29644975" y="15251113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Текст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22" name="Объект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ru-RU" dirty="0"/>
              <a:t>Вывод 1</a:t>
            </a:r>
          </a:p>
          <a:p>
            <a:r>
              <a:rPr lang="ru-RU" dirty="0"/>
              <a:t>Вывод 2</a:t>
            </a:r>
          </a:p>
          <a:p>
            <a:r>
              <a:rPr lang="ru-RU" dirty="0"/>
              <a:t>Вывод 3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дицинский плакат">
  <a:themeElements>
    <a:clrScheme name="Медицинский плакат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lang="ru-RU"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lang="ru-RU"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13AD7E-0B42-4A01-861E-64E1CDF73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271D13-D20F-4697-97AA-66DC15DE63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D3F3875-7A7F-481F-975A-FD11B1B30A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255</Words>
  <Application>Microsoft Office PowerPoint</Application>
  <PresentationFormat>Произвольный</PresentationFormat>
  <Paragraphs>59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Impact</vt:lpstr>
      <vt:lpstr>Медицинский плакат</vt:lpstr>
      <vt:lpstr>[Заголовок плаката]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2013-06-24T19:44:51Z</dcterms:created>
  <dcterms:modified xsi:type="dcterms:W3CDTF">2013-12-13T12:23:45Z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