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A082-CA81-4F46-BE8F-2C760286706C}" type="datetimeFigureOut">
              <a:rPr lang="ru-RU" smtClean="0"/>
              <a:t>31.07.2013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954-2021-44BE-B409-91200FB335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50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A082-CA81-4F46-BE8F-2C760286706C}" type="datetimeFigureOut">
              <a:rPr lang="ru-RU" smtClean="0"/>
              <a:t>31.07.2013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954-2021-44BE-B409-91200FB335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571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A082-CA81-4F46-BE8F-2C760286706C}" type="datetimeFigureOut">
              <a:rPr lang="ru-RU" smtClean="0"/>
              <a:t>31.07.2013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954-2021-44BE-B409-91200FB335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813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A082-CA81-4F46-BE8F-2C760286706C}" type="datetimeFigureOut">
              <a:rPr lang="ru-RU" smtClean="0"/>
              <a:t>31.07.2013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954-2021-44BE-B409-91200FB335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858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A082-CA81-4F46-BE8F-2C760286706C}" type="datetimeFigureOut">
              <a:rPr lang="ru-RU" smtClean="0"/>
              <a:t>31.07.2013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954-2021-44BE-B409-91200FB335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229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A082-CA81-4F46-BE8F-2C760286706C}" type="datetimeFigureOut">
              <a:rPr lang="ru-RU" smtClean="0"/>
              <a:t>31.07.2013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954-2021-44BE-B409-91200FB335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121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A082-CA81-4F46-BE8F-2C760286706C}" type="datetimeFigureOut">
              <a:rPr lang="ru-RU" smtClean="0"/>
              <a:t>31.07.2013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954-2021-44BE-B409-91200FB335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309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A082-CA81-4F46-BE8F-2C760286706C}" type="datetimeFigureOut">
              <a:rPr lang="ru-RU" smtClean="0"/>
              <a:t>31.07.2013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954-2021-44BE-B409-91200FB335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999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A082-CA81-4F46-BE8F-2C760286706C}" type="datetimeFigureOut">
              <a:rPr lang="ru-RU" smtClean="0"/>
              <a:t>31.07.2013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954-2021-44BE-B409-91200FB335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444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A082-CA81-4F46-BE8F-2C760286706C}" type="datetimeFigureOut">
              <a:rPr lang="ru-RU" smtClean="0"/>
              <a:t>31.07.2013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954-2021-44BE-B409-91200FB335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854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A082-CA81-4F46-BE8F-2C760286706C}" type="datetimeFigureOut">
              <a:rPr lang="ru-RU" smtClean="0"/>
              <a:t>31.07.2013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954-2021-44BE-B409-91200FB335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06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9A082-CA81-4F46-BE8F-2C760286706C}" type="datetimeFigureOut">
              <a:rPr lang="ru-RU" smtClean="0"/>
              <a:t>31.07.2013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0A954-2021-44BE-B409-91200FB335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592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711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Petr Barborik</dc:creator>
  <cp:lastModifiedBy>Petr Barborik</cp:lastModifiedBy>
  <cp:revision>1</cp:revision>
  <dcterms:created xsi:type="dcterms:W3CDTF">2013-07-31T16:26:46Z</dcterms:created>
  <dcterms:modified xsi:type="dcterms:W3CDTF">2013-07-31T16:27:04Z</dcterms:modified>
</cp:coreProperties>
</file>