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38" autoAdjust="0"/>
    <p:restoredTop sz="91220" autoAdjust="0"/>
  </p:normalViewPr>
  <p:slideViewPr>
    <p:cSldViewPr snapToGrid="0">
      <p:cViewPr varScale="1">
        <p:scale>
          <a:sx n="23" d="100"/>
          <a:sy n="23" d="100"/>
        </p:scale>
        <p:origin x="21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17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4246224"/>
        <c:axId val="544247312"/>
      </c:lineChart>
      <c:catAx>
        <c:axId val="54424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247312"/>
        <c:crosses val="autoZero"/>
        <c:auto val="1"/>
        <c:lblAlgn val="ctr"/>
        <c:lblOffset val="100"/>
        <c:noMultiLvlLbl val="0"/>
      </c:catAx>
      <c:valAx>
        <c:axId val="54424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246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4252208"/>
        <c:axId val="544247856"/>
      </c:lineChart>
      <c:catAx>
        <c:axId val="54425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247856"/>
        <c:crosses val="autoZero"/>
        <c:auto val="1"/>
        <c:lblAlgn val="ctr"/>
        <c:lblOffset val="100"/>
        <c:noMultiLvlLbl val="0"/>
      </c:catAx>
      <c:valAx>
        <c:axId val="54424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425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B39E0-0387-446F-B15A-92B3EC3AD442}" type="datetime1">
              <a:rPr lang="ru-RU" smtClean="0"/>
              <a:t>13.11.2013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1D74F-5241-4411-847E-FA4D49928E54}" type="datetime1">
              <a:rPr lang="ru-RU" noProof="0" smtClean="0"/>
              <a:pPr/>
              <a:t>13.11.2013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заголовка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ru-RU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Чтобы изменить плакат, просто выделите образец содержимого и  замените его собственным. Если же вы хотите начать с нуля, на вкладке «Главная» нажмите кнопку «Новый слайд», чтобы вставить новую страницу. </a:t>
            </a:r>
            <a:r>
              <a:rPr lang="ru-RU" noProof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Если вы хотите добавить заполнители для заголовков, подзаголовков или основного текста, скопируйте любой из уже имеющихся заполнителей и перетащите его на нужное место.</a:t>
            </a:r>
            <a:endParaRPr lang="ru-RU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к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1" name="Текст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7D9165-2DF4-42CF-82D2-8B8D1128CA7F}" type="datetime1">
              <a:rPr lang="ru-RU" noProof="0" smtClean="0"/>
              <a:pPr/>
              <a:t>13.11.2013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19" name="Объект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6"/>
            <a:r>
              <a:rPr lang="ru-RU" noProof="0" dirty="0" smtClean="0"/>
              <a:t>Семь</a:t>
            </a:r>
          </a:p>
          <a:p>
            <a:pPr lvl="7"/>
            <a:r>
              <a:rPr lang="ru-RU" noProof="0" dirty="0" smtClean="0"/>
              <a:t>Восемь</a:t>
            </a:r>
          </a:p>
          <a:p>
            <a:pPr lvl="8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11" name="Текст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20" name="Объект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6"/>
            <a:r>
              <a:rPr lang="ru-RU" noProof="0" dirty="0" smtClean="0"/>
              <a:t>Семь</a:t>
            </a:r>
          </a:p>
          <a:p>
            <a:pPr lvl="7"/>
            <a:r>
              <a:rPr lang="ru-RU" noProof="0" dirty="0" smtClean="0"/>
              <a:t>Восемь</a:t>
            </a:r>
          </a:p>
          <a:p>
            <a:pPr lvl="8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21" name="Объект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6"/>
            <a:r>
              <a:rPr lang="ru-RU" noProof="0" dirty="0" smtClean="0"/>
              <a:t>Семь</a:t>
            </a:r>
          </a:p>
          <a:p>
            <a:pPr lvl="7"/>
            <a:r>
              <a:rPr lang="ru-RU" noProof="0" dirty="0" smtClean="0"/>
              <a:t>Восемь</a:t>
            </a:r>
          </a:p>
          <a:p>
            <a:pPr lvl="8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15" name="Текст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22" name="Объект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6"/>
            <a:r>
              <a:rPr lang="ru-RU" noProof="0" dirty="0" smtClean="0"/>
              <a:t>Семь</a:t>
            </a:r>
          </a:p>
          <a:p>
            <a:pPr lvl="7"/>
            <a:r>
              <a:rPr lang="ru-RU" noProof="0" dirty="0" smtClean="0"/>
              <a:t>Восемь</a:t>
            </a:r>
          </a:p>
          <a:p>
            <a:pPr lvl="8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6"/>
            <a:r>
              <a:rPr lang="ru-RU" noProof="0" dirty="0" smtClean="0"/>
              <a:t>Семь</a:t>
            </a:r>
          </a:p>
          <a:p>
            <a:pPr lvl="7"/>
            <a:r>
              <a:rPr lang="ru-RU" noProof="0" dirty="0" smtClean="0"/>
              <a:t>Восемь</a:t>
            </a:r>
          </a:p>
          <a:p>
            <a:pPr lvl="8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23" name="Объект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  <a:endParaRPr lang="ru-RU" noProof="0" dirty="0"/>
          </a:p>
        </p:txBody>
      </p:sp>
      <p:sp>
        <p:nvSpPr>
          <p:cNvPr id="24" name="Текст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25" name="Объект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6"/>
            <a:r>
              <a:rPr lang="ru-RU" noProof="0" dirty="0" smtClean="0"/>
              <a:t>Семь</a:t>
            </a:r>
          </a:p>
          <a:p>
            <a:pPr lvl="7"/>
            <a:r>
              <a:rPr lang="ru-RU" noProof="0" dirty="0" smtClean="0"/>
              <a:t>Восемь</a:t>
            </a:r>
          </a:p>
          <a:p>
            <a:pPr lvl="8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26" name="Текст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27" name="Объект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6"/>
            <a:r>
              <a:rPr lang="ru-RU" noProof="0" dirty="0" smtClean="0"/>
              <a:t>Семь</a:t>
            </a:r>
          </a:p>
          <a:p>
            <a:pPr lvl="7"/>
            <a:r>
              <a:rPr lang="ru-RU" noProof="0" dirty="0" smtClean="0"/>
              <a:t>Восемь</a:t>
            </a:r>
          </a:p>
          <a:p>
            <a:pPr lvl="8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28" name="Объект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6"/>
            <a:r>
              <a:rPr lang="ru-RU" noProof="0" dirty="0" smtClean="0"/>
              <a:t>Семь</a:t>
            </a:r>
          </a:p>
          <a:p>
            <a:pPr lvl="7"/>
            <a:r>
              <a:rPr lang="ru-RU" noProof="0" dirty="0" smtClean="0"/>
              <a:t>Восемь</a:t>
            </a:r>
          </a:p>
          <a:p>
            <a:pPr lvl="8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29" name="Текст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30" name="Объект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6"/>
            <a:r>
              <a:rPr lang="ru-RU" noProof="0" dirty="0" smtClean="0"/>
              <a:t>Семь</a:t>
            </a:r>
          </a:p>
          <a:p>
            <a:pPr lvl="7"/>
            <a:r>
              <a:rPr lang="ru-RU" noProof="0" dirty="0" smtClean="0"/>
              <a:t>Восемь</a:t>
            </a:r>
          </a:p>
          <a:p>
            <a:pPr lvl="8"/>
            <a:r>
              <a:rPr lang="ru-RU" noProof="0" dirty="0" smtClean="0"/>
              <a:t>Девять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заголовка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C8485-AAE2-4042-B922-2DBF7555E706}" type="datetime1">
              <a:rPr lang="ru-RU" noProof="0" smtClean="0"/>
              <a:pPr/>
              <a:t>13.11.2013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1" y="1463040"/>
            <a:ext cx="3365282" cy="2200846"/>
          </a:xfrm>
          <a:prstGeom prst="rect">
            <a:avLst/>
          </a:prstGeom>
        </p:spPr>
      </p:pic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400" dirty="0" smtClean="0"/>
              <a:t>[Название плаката] </a:t>
            </a:r>
            <a:r>
              <a:rPr lang="ru-RU" sz="8400" dirty="0" err="1" smtClean="0"/>
              <a:t>Lorem</a:t>
            </a:r>
            <a:r>
              <a:rPr lang="ru-RU" sz="8400" dirty="0" smtClean="0"/>
              <a:t> </a:t>
            </a:r>
            <a:r>
              <a:rPr lang="ru-RU" sz="8400" dirty="0" err="1" smtClean="0"/>
              <a:t>ipsum</a:t>
            </a:r>
            <a:r>
              <a:rPr lang="ru-RU" sz="8400" dirty="0" smtClean="0"/>
              <a:t> </a:t>
            </a:r>
            <a:r>
              <a:rPr lang="ru-RU" sz="8400" dirty="0" err="1" smtClean="0"/>
              <a:t>dolor</a:t>
            </a:r>
            <a:r>
              <a:rPr lang="ru-RU" sz="8400" dirty="0" smtClean="0"/>
              <a:t> </a:t>
            </a:r>
            <a:r>
              <a:rPr lang="ru-RU" sz="8400" dirty="0" err="1" smtClean="0"/>
              <a:t>sit</a:t>
            </a:r>
            <a:r>
              <a:rPr lang="ru-RU" sz="8400" dirty="0" smtClean="0"/>
              <a:t> </a:t>
            </a:r>
            <a:r>
              <a:rPr lang="ru-RU" sz="8400" dirty="0" err="1" smtClean="0"/>
              <a:t>amet</a:t>
            </a:r>
            <a:r>
              <a:rPr lang="ru-RU" sz="8400" dirty="0" smtClean="0"/>
              <a:t>, </a:t>
            </a:r>
            <a:r>
              <a:rPr lang="ru-RU" sz="8400" dirty="0" err="1" smtClean="0"/>
              <a:t>consectetuer</a:t>
            </a:r>
            <a:r>
              <a:rPr lang="ru-RU" sz="8400" dirty="0" smtClean="0"/>
              <a:t> </a:t>
            </a:r>
            <a:r>
              <a:rPr lang="ru-RU" sz="8400" dirty="0" err="1" smtClean="0"/>
              <a:t>adipiscing</a:t>
            </a:r>
            <a:r>
              <a:rPr lang="ru-RU" sz="8400" dirty="0" smtClean="0"/>
              <a:t> </a:t>
            </a:r>
            <a:r>
              <a:rPr lang="ru-RU" sz="8400" dirty="0" err="1" smtClean="0"/>
              <a:t>elit</a:t>
            </a:r>
            <a:r>
              <a:rPr lang="ru-RU" sz="8400" dirty="0" smtClean="0"/>
              <a:t> </a:t>
            </a:r>
            <a:r>
              <a:rPr lang="ru-RU" sz="8400" dirty="0" err="1" smtClean="0"/>
              <a:t>maecenas</a:t>
            </a:r>
            <a:r>
              <a:rPr lang="ru-RU" sz="8400" dirty="0" smtClean="0"/>
              <a:t> </a:t>
            </a:r>
            <a:r>
              <a:rPr lang="ru-RU" sz="8400" dirty="0" err="1" smtClean="0"/>
              <a:t>porttitor</a:t>
            </a:r>
            <a:r>
              <a:rPr lang="ru-RU" sz="8400" dirty="0" smtClean="0"/>
              <a:t> </a:t>
            </a:r>
            <a:r>
              <a:rPr lang="ru-RU" sz="8400" dirty="0" err="1" smtClean="0"/>
              <a:t>congue</a:t>
            </a:r>
            <a:r>
              <a:rPr lang="ru-RU" sz="8400" dirty="0" smtClean="0"/>
              <a:t> </a:t>
            </a:r>
            <a:r>
              <a:rPr lang="ru-RU" sz="8400" dirty="0" err="1" smtClean="0"/>
              <a:t>massa</a:t>
            </a:r>
            <a:r>
              <a:rPr lang="ru-RU" sz="8400" dirty="0" smtClean="0"/>
              <a:t> </a:t>
            </a:r>
            <a:r>
              <a:rPr lang="ru-RU" sz="8400" dirty="0" err="1" smtClean="0"/>
              <a:t>fusce</a:t>
            </a:r>
            <a:endParaRPr lang="ru-RU" sz="8400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6"/>
          </p:nvPr>
        </p:nvSpPr>
        <p:spPr>
          <a:xfrm>
            <a:off x="6400800" y="3588603"/>
            <a:ext cx="31089600" cy="1160181"/>
          </a:xfrm>
        </p:spPr>
        <p:txBody>
          <a:bodyPr/>
          <a:lstStyle/>
          <a:p>
            <a:r>
              <a:rPr lang="ru-RU" dirty="0"/>
              <a:t>[Введите сюда имена и должности фактических авторов: Юрий Богданов, д.м.н. 1; Павел Безруков, к.м.н. 2; Дарья Белякова, зарегистрированная медсестра, бакалавр методики ухода за больными, магистр управления здравоохранением; Светлана Коновалова, дипломированный врач 4</a:t>
            </a:r>
            <a:br>
              <a:rPr lang="ru-RU" dirty="0"/>
            </a:br>
            <a:r>
              <a:rPr lang="ru-RU" dirty="0"/>
              <a:t>1[Укажите принадлежность первого автора], 2[Укажите принадлежность второго автора], 3[Укажите принадлежность третьего автора], 4[Укажите принадлежность четвертого автора]</a:t>
            </a:r>
            <a:endParaRPr lang="ru-RU" dirty="0"/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7" y="1463040"/>
            <a:ext cx="3365282" cy="220084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отрывок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ru-RU" dirty="0"/>
              <a:t>Здесь показан отрывок без маркированного списка и то, что происходит, если добавить маркированный список.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smtClean="0"/>
              <a:t>фон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Добавьте должность при необходимости. </a:t>
            </a:r>
            <a:r>
              <a:rPr lang="ru-RU" b="1" dirty="0"/>
              <a:t>Чтобы выделить ее полужирным шрифтом, нажмите кнопку «Ж» на вкладке «Главная».</a:t>
            </a:r>
            <a:endParaRPr lang="ru-RU" b="1" dirty="0" smtClean="0"/>
          </a:p>
          <a:p>
            <a:pPr lvl="1"/>
            <a:r>
              <a:rPr lang="ru-RU" dirty="0" smtClean="0"/>
              <a:t>Элемент фона</a:t>
            </a:r>
          </a:p>
          <a:p>
            <a:pPr lvl="1"/>
            <a:r>
              <a:rPr lang="ru-RU" dirty="0" smtClean="0"/>
              <a:t>Элемент </a:t>
            </a:r>
            <a:r>
              <a:rPr lang="ru-RU" dirty="0" smtClean="0"/>
              <a:t>фона</a:t>
            </a:r>
          </a:p>
          <a:p>
            <a:pPr lvl="1"/>
            <a:r>
              <a:rPr lang="ru-RU" dirty="0" smtClean="0"/>
              <a:t>Элемент фона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ru-RU" dirty="0" smtClean="0"/>
              <a:t>Список целей</a:t>
            </a:r>
            <a:endParaRPr lang="ru-RU" dirty="0" smtClean="0"/>
          </a:p>
          <a:p>
            <a:r>
              <a:rPr lang="ru-RU" dirty="0" smtClean="0"/>
              <a:t>Цель 1</a:t>
            </a:r>
          </a:p>
          <a:p>
            <a:r>
              <a:rPr lang="ru-RU" dirty="0" smtClean="0"/>
              <a:t>Цель 2</a:t>
            </a:r>
          </a:p>
          <a:p>
            <a:r>
              <a:rPr lang="ru-RU" dirty="0" smtClean="0"/>
              <a:t>Цель 3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ru-RU" dirty="0" smtClean="0"/>
              <a:t>Список методов и описаний</a:t>
            </a:r>
            <a:endParaRPr lang="ru-RU" dirty="0" smtClean="0"/>
          </a:p>
          <a:p>
            <a:r>
              <a:rPr lang="ru-RU" dirty="0" smtClean="0"/>
              <a:t>Метод 1</a:t>
            </a:r>
          </a:p>
          <a:p>
            <a:r>
              <a:rPr lang="ru-RU" dirty="0" smtClean="0"/>
              <a:t>Метод 2</a:t>
            </a:r>
          </a:p>
          <a:p>
            <a:r>
              <a:rPr lang="ru-RU" dirty="0" smtClean="0"/>
              <a:t>Метод 3</a:t>
            </a:r>
            <a:endParaRPr lang="ru-RU" dirty="0"/>
          </a:p>
        </p:txBody>
      </p:sp>
      <p:graphicFrame>
        <p:nvGraphicFramePr>
          <p:cNvPr id="25" name="Объект 24" descr="Пример таблицы с 4 столбцами и 7 строками" title="Образец таблицы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910798367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Заголовок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Заголовок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Заголовок</a:t>
                      </a:r>
                      <a:endParaRPr lang="ru-RU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ru-RU" sz="2800" noProof="0" dirty="0" smtClean="0"/>
                        <a:t>Элемент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122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233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345</a:t>
                      </a:r>
                      <a:endParaRPr lang="ru-RU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ru-RU" sz="2800" noProof="0" dirty="0" smtClean="0"/>
                        <a:t>Элемент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759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856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290</a:t>
                      </a:r>
                      <a:endParaRPr lang="ru-RU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ru-RU" sz="2800" noProof="0" dirty="0" smtClean="0"/>
                        <a:t>Элемент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228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134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238</a:t>
                      </a:r>
                      <a:endParaRPr lang="ru-RU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ru-RU" sz="2800" noProof="0" dirty="0" smtClean="0"/>
                        <a:t>Элемент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954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875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976</a:t>
                      </a:r>
                      <a:endParaRPr lang="ru-RU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ru-RU" sz="2800" noProof="0" dirty="0" smtClean="0"/>
                        <a:t>Элемент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324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325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301</a:t>
                      </a:r>
                      <a:endParaRPr lang="ru-RU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ru-RU" sz="2800" noProof="0" dirty="0" smtClean="0"/>
                        <a:t>Элемент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199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137</a:t>
                      </a:r>
                      <a:endParaRPr lang="ru-RU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noProof="0" dirty="0" smtClean="0"/>
                        <a:t>186</a:t>
                      </a:r>
                      <a:endParaRPr lang="ru-RU" sz="2800" noProof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Рисунок 26" descr="Рентген позвоночника" title="Пример изображения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Рисунок 28" descr="Рентген руки" title="Пример изображения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Рисунок 27" descr="Рентген головы" title="Пример изображения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Объект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ru-RU" dirty="0"/>
              <a:t>Введите сюда подпись для данных или рисунков.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17" name="Объект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ru-RU" dirty="0" smtClean="0"/>
              <a:t>Результат 1</a:t>
            </a:r>
          </a:p>
          <a:p>
            <a:r>
              <a:rPr lang="ru-RU" dirty="0" smtClean="0"/>
              <a:t>Результат 2</a:t>
            </a:r>
          </a:p>
          <a:p>
            <a:r>
              <a:rPr lang="ru-RU" dirty="0" smtClean="0"/>
              <a:t>Результат 3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graphicFrame>
        <p:nvGraphicFramePr>
          <p:cNvPr id="24" name="Объект 23" descr="График" title="Диаграмма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3439778899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Объект 31" descr="График" title="Диаграмма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2518954566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Текст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ru-RU" dirty="0" smtClean="0"/>
              <a:t>заключения</a:t>
            </a:r>
            <a:endParaRPr lang="ru-RU" dirty="0"/>
          </a:p>
        </p:txBody>
      </p:sp>
      <p:sp>
        <p:nvSpPr>
          <p:cNvPr id="22" name="Объект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ru-RU" dirty="0" smtClean="0"/>
              <a:t>Заключение 1</a:t>
            </a:r>
          </a:p>
          <a:p>
            <a:r>
              <a:rPr lang="ru-RU" dirty="0" smtClean="0"/>
              <a:t>Заключение 2</a:t>
            </a:r>
          </a:p>
          <a:p>
            <a:r>
              <a:rPr lang="ru-RU" dirty="0" smtClean="0"/>
              <a:t>Заключение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дицинский плакат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269</Words>
  <Application>Microsoft Office PowerPoint</Application>
  <PresentationFormat>Произвольный</PresentationFormat>
  <Paragraphs>68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Медицинский плакат</vt:lpstr>
      <vt:lpstr>[Название плаката]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[Название плаката] Lorem ipsum dolor sit amet, consectetuer adipiscing elit maecenas porttitor congue massa fusce</dc:title>
  <cp:lastModifiedBy>Petr Barborik</cp:lastModifiedBy>
  <cp:revision>4</cp:revision>
  <dcterms:created xsi:type="dcterms:W3CDTF">2013-04-05T20:27:31Z</dcterms:created>
  <dcterms:modified xsi:type="dcterms:W3CDTF">2013-11-13T09:53:16Z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