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56" r:id="rId23"/>
    <p:sldId id="258" r:id="rId24"/>
    <p:sldId id="263" r:id="rId25"/>
  </p:sldIdLst>
  <p:sldSz cx="12188825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29" autoAdjust="0"/>
  </p:normalViewPr>
  <p:slideViewPr>
    <p:cSldViewPr showGuides="1">
      <p:cViewPr varScale="1">
        <p:scale>
          <a:sx n="107" d="100"/>
          <a:sy n="107" d="100"/>
        </p:scale>
        <p:origin x="114" y="672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2772" y="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ru-RU" sz="1200"/>
            </a:lvl1pPr>
          </a:lstStyle>
          <a:p>
            <a:fld id="{739FF845-BB4A-479D-8C06-522C1DBAB2F9}" type="datetimeFigureOut">
              <a:rPr lang="ru-RU"/>
              <a:t>01.08.2013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ru-RU" sz="1200"/>
            </a:lvl1pPr>
          </a:lstStyle>
          <a:p>
            <a:fld id="{C4FD142E-5B44-489E-8F73-9E67242E680D}" type="slidenum">
              <a:rPr lang="ru-RU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1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ru-RU" sz="1200"/>
            </a:lvl1pPr>
          </a:lstStyle>
          <a:p>
            <a:fld id="{3ABD2D7A-D230-4F91-BD59-0A39C2703BA8}" type="datetimeFigureOut">
              <a:rPr lang="ru-RU"/>
              <a:t>01.08.2013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ru-RU" sz="1200"/>
            </a:lvl1pPr>
          </a:lstStyle>
          <a:p>
            <a:fld id="{F93199CD-3E1B-4AE6-990F-76F925F5EA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Чтобы изменить фотографию, просто выберите и удалите ее. Затем нажмите значок «Вставить рисунок» в местозаполнителе, чтобы вставить собственную фотографию.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58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641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866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959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412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75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361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5610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4641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1510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497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1875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727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729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292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410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579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255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361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225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 latinLnBrk="0">
              <a:lnSpc>
                <a:spcPct val="85000"/>
              </a:lnSpc>
              <a:defRPr lang="ru-RU" sz="660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412" y="4724400"/>
            <a:ext cx="9144001" cy="9906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ru-RU" sz="2400" cap="none" baseline="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t>01.08.2013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равных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0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5" name="Рисунок 2"/>
          <p:cNvSpPr>
            <a:spLocks noGrp="1"/>
          </p:cNvSpPr>
          <p:nvPr>
            <p:ph type="pic" idx="10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0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pPr/>
              <a:t>01.08.2013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вертикальных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5" name="Рисунок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pPr/>
              <a:t>01.08.2013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5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левых изображения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44352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ru-RU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4352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ru-RU" sz="18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Рисунок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pPr/>
              <a:t>01.08.2013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1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правых изображения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ru-RU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ru-RU" sz="18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Рисунок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pPr/>
              <a:t>01.08.2013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88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13212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5" name="Рисунок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pPr/>
              <a:t>01.08.2013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1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альтернативных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5" name="Рисунок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pPr/>
              <a:t>01.08.2013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820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5" name="Рисунок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7" name="Рисунок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pPr/>
              <a:t>01.08.2013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8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альтернативных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13214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5" name="Рисунок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7" name="Рисунок 2"/>
          <p:cNvSpPr>
            <a:spLocks noGrp="1"/>
          </p:cNvSpPr>
          <p:nvPr>
            <p:ph type="pic" idx="12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pPr/>
              <a:t>01.08.2013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55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ять изображе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9" name="Рисунок 2"/>
          <p:cNvSpPr>
            <a:spLocks noGrp="1"/>
          </p:cNvSpPr>
          <p:nvPr>
            <p:ph type="pic" idx="14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5" name="Рисунок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7" name="Рисунок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pPr/>
              <a:t>01.08.2013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666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дно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1218895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pPr/>
              <a:t>01.08.2013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7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ертикальное изображение титульного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70088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ctrTitle" hasCustomPrompt="1"/>
          </p:nvPr>
        </p:nvSpPr>
        <p:spPr>
          <a:xfrm>
            <a:off x="7237411" y="1600200"/>
            <a:ext cx="4343402" cy="3733800"/>
          </a:xfrm>
        </p:spPr>
        <p:txBody>
          <a:bodyPr anchor="t">
            <a:normAutofit/>
          </a:bodyPr>
          <a:lstStyle>
            <a:lvl1pPr latinLnBrk="0">
              <a:lnSpc>
                <a:spcPct val="85000"/>
              </a:lnSpc>
              <a:defRPr lang="ru-RU" sz="660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Щелкните, чтобы ввести имя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37411" y="5562600"/>
            <a:ext cx="4343401" cy="762000"/>
          </a:xfrm>
        </p:spPr>
        <p:txBody>
          <a:bodyPr anchor="b">
            <a:norm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lang="ru-RU" sz="180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 hasCustomPrompt="1"/>
          </p:nvPr>
        </p:nvSpPr>
        <p:spPr>
          <a:xfrm>
            <a:off x="7237411" y="533400"/>
            <a:ext cx="4343402" cy="838200"/>
          </a:xfrm>
        </p:spPr>
        <p:txBody>
          <a:bodyPr anchor="ctr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ru-RU" sz="4800" b="0" baseline="0">
                <a:solidFill>
                  <a:schemeClr val="accent2"/>
                </a:solidFill>
              </a:defRPr>
            </a:lvl1pPr>
            <a:lvl2pPr marL="0" indent="0" algn="r" latinLnBrk="0">
              <a:buNone/>
              <a:defRPr lang="ru-RU" sz="5400" b="0" baseline="0">
                <a:solidFill>
                  <a:schemeClr val="bg1"/>
                </a:solidFill>
              </a:defRPr>
            </a:lvl2pPr>
            <a:lvl3pPr marL="0" indent="0" algn="r" latinLnBrk="0">
              <a:buNone/>
              <a:defRPr lang="ru-RU" sz="5400" b="0" baseline="0">
                <a:solidFill>
                  <a:schemeClr val="bg1"/>
                </a:solidFill>
              </a:defRPr>
            </a:lvl3pPr>
            <a:lvl4pPr marL="0" indent="0" algn="r" latinLnBrk="0">
              <a:buNone/>
              <a:defRPr lang="ru-RU" sz="5400" b="0" baseline="0">
                <a:solidFill>
                  <a:schemeClr val="bg1"/>
                </a:solidFill>
              </a:defRPr>
            </a:lvl4pPr>
            <a:lvl5pPr marL="0" indent="0" algn="r" latinLnBrk="0">
              <a:buNone/>
              <a:defRPr lang="ru-RU" sz="5400" b="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Год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pPr/>
              <a:t>01.08.2013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2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ru-RU"/>
            </a:lvl5pPr>
            <a:lvl6pPr latinLnBrk="0">
              <a:defRPr lang="ru-RU"/>
            </a:lvl6pPr>
            <a:lvl7pPr latinLnBrk="0">
              <a:defRPr lang="ru-RU"/>
            </a:lvl7pPr>
            <a:lvl8pPr latinLnBrk="0">
              <a:defRPr lang="ru-RU"/>
            </a:lvl8pPr>
            <a:lvl9pPr latinLnBrk="0">
              <a:defRPr lang="ru-RU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t>01.08.2013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522414" y="2514600"/>
            <a:ext cx="9144000" cy="2895600"/>
          </a:xfrm>
        </p:spPr>
        <p:txBody>
          <a:bodyPr anchor="b">
            <a:normAutofit/>
          </a:bodyPr>
          <a:lstStyle>
            <a:lvl1pPr algn="l" latinLnBrk="0">
              <a:defRPr lang="ru-RU" sz="4800" b="0" cap="none" baseline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1257300"/>
            <a:ext cx="9144000" cy="1143000"/>
          </a:xfrm>
        </p:spPr>
        <p:txBody>
          <a:bodyPr anchor="t">
            <a:norm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ru-RU" sz="240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t>01.08.2013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2412" y="1828800"/>
            <a:ext cx="4419599" cy="4419600"/>
          </a:xfrm>
        </p:spPr>
        <p:txBody>
          <a:bodyPr>
            <a:normAutofit/>
          </a:bodyPr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46814" y="1828800"/>
            <a:ext cx="4419600" cy="4419600"/>
          </a:xfrm>
        </p:spPr>
        <p:txBody>
          <a:bodyPr>
            <a:normAutofit/>
          </a:bodyPr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t>01.08.2013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>
            <a:lvl1pPr latinLnBrk="0">
              <a:defRPr lang="ru-RU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ru-RU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241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ru-RU" sz="2000"/>
            </a:lvl1pPr>
            <a:lvl2pPr latinLnBrk="0">
              <a:defRPr lang="ru-RU" sz="1800"/>
            </a:lvl2pPr>
            <a:lvl3pPr latinLnBrk="0">
              <a:defRPr lang="ru-RU" sz="1600"/>
            </a:lvl3pPr>
            <a:lvl4pPr latinLnBrk="0">
              <a:defRPr lang="ru-RU" sz="1400"/>
            </a:lvl4pPr>
            <a:lvl5pPr latinLnBrk="0">
              <a:defRPr lang="ru-RU" sz="1400"/>
            </a:lvl5pPr>
            <a:lvl6pPr latinLnBrk="0">
              <a:defRPr lang="ru-RU" sz="1400"/>
            </a:lvl6pPr>
            <a:lvl7pPr latinLnBrk="0">
              <a:defRPr lang="ru-RU" sz="1400"/>
            </a:lvl7pPr>
            <a:lvl8pPr latinLnBrk="0">
              <a:defRPr lang="ru-RU" sz="1400"/>
            </a:lvl8pPr>
            <a:lvl9pPr latinLnBrk="0">
              <a:defRPr lang="ru-RU" sz="14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4986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ru-RU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4986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ru-RU" sz="2000"/>
            </a:lvl1pPr>
            <a:lvl2pPr latinLnBrk="0">
              <a:defRPr lang="ru-RU" sz="1800"/>
            </a:lvl2pPr>
            <a:lvl3pPr latinLnBrk="0">
              <a:defRPr lang="ru-RU" sz="1600"/>
            </a:lvl3pPr>
            <a:lvl4pPr latinLnBrk="0">
              <a:defRPr lang="ru-RU" sz="1400"/>
            </a:lvl4pPr>
            <a:lvl5pPr latinLnBrk="0">
              <a:defRPr lang="ru-RU" sz="1400"/>
            </a:lvl5pPr>
            <a:lvl6pPr latinLnBrk="0">
              <a:defRPr lang="ru-RU" sz="1400"/>
            </a:lvl6pPr>
            <a:lvl7pPr latinLnBrk="0">
              <a:defRPr lang="ru-RU" sz="1400"/>
            </a:lvl7pPr>
            <a:lvl8pPr latinLnBrk="0">
              <a:defRPr lang="ru-RU" sz="1400"/>
            </a:lvl8pPr>
            <a:lvl9pPr latinLnBrk="0">
              <a:defRPr lang="ru-RU" sz="14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t>01.08.2013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t>01.08.2013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ые зна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t>01.08.2013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551613" y="762000"/>
            <a:ext cx="5029200" cy="2667000"/>
          </a:xfrm>
        </p:spPr>
        <p:txBody>
          <a:bodyPr anchor="b">
            <a:noAutofit/>
          </a:bodyPr>
          <a:lstStyle>
            <a:lvl1pPr algn="l" latinLnBrk="0">
              <a:lnSpc>
                <a:spcPct val="85000"/>
              </a:lnSpc>
              <a:defRPr lang="ru-RU" sz="3200" b="0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4795" y="609600"/>
            <a:ext cx="5473580" cy="5638800"/>
          </a:xfrm>
        </p:spPr>
        <p:txBody>
          <a:bodyPr>
            <a:normAutofit/>
          </a:bodyPr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 baseline="0"/>
            </a:lvl6pPr>
            <a:lvl7pPr latinLnBrk="0">
              <a:defRPr lang="ru-RU" sz="1600" baseline="0"/>
            </a:lvl7pPr>
            <a:lvl8pPr latinLnBrk="0">
              <a:defRPr lang="ru-RU" sz="1600" baseline="0"/>
            </a:lvl8pPr>
            <a:lvl9pPr latinLnBrk="0">
              <a:defRPr lang="ru-RU" sz="1600" baseline="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51613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ru-RU" sz="18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t>01.08.2013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604653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0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551614" y="762000"/>
            <a:ext cx="5029200" cy="26670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ru-RU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51614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ru-RU" sz="18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pPr/>
              <a:t>01.08.2013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ru-RU"/>
            </a:lvl5pPr>
            <a:lvl6pPr latinLnBrk="0">
              <a:defRPr lang="ru-RU"/>
            </a:lvl6pPr>
            <a:lvl7pPr latinLnBrk="0">
              <a:defRPr lang="ru-RU"/>
            </a:lvl7pPr>
            <a:lvl8pPr latinLnBrk="0">
              <a:defRPr lang="ru-RU" baseline="0"/>
            </a:lvl8pPr>
            <a:lvl9pPr latinLnBrk="0">
              <a:defRPr lang="ru-RU" baseline="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t>01.08.2013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ое назван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ое название 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524001" cy="5638800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/>
          <a:lstStyle>
            <a:lvl5pPr latinLnBrk="0">
              <a:defRPr lang="ru-RU"/>
            </a:lvl5pPr>
            <a:lvl6pPr latinLnBrk="0">
              <a:defRPr lang="ru-RU"/>
            </a:lvl6pPr>
            <a:lvl7pPr latinLnBrk="0">
              <a:defRPr lang="ru-RU"/>
            </a:lvl7pPr>
            <a:lvl8pPr latinLnBrk="0">
              <a:defRPr lang="ru-RU"/>
            </a:lvl8pPr>
            <a:lvl9pPr latinLnBrk="0">
              <a:defRPr lang="ru-RU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t>01.08.2013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Левое изображение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45661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ru-RU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5661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ru-RU" sz="18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pPr/>
              <a:t>01.08.2013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59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ое изображение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13213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ru-RU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ru-RU" sz="18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pPr/>
              <a:t>01.08.2013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Четыре левых изображения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456614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ru-RU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56614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ru-RU" sz="18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Рисунок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6" name="Рисунок 2"/>
          <p:cNvSpPr>
            <a:spLocks noGrp="1"/>
          </p:cNvSpPr>
          <p:nvPr>
            <p:ph type="pic" idx="11"/>
          </p:nvPr>
        </p:nvSpPr>
        <p:spPr>
          <a:xfrm>
            <a:off x="4163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7" name="Рисунок 2"/>
          <p:cNvSpPr>
            <a:spLocks noGrp="1"/>
          </p:cNvSpPr>
          <p:nvPr>
            <p:ph type="pic" idx="12"/>
          </p:nvPr>
        </p:nvSpPr>
        <p:spPr>
          <a:xfrm>
            <a:off x="4109756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pPr/>
              <a:t>01.08.2013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64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Четыре правых изображения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ru-RU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ru-RU" sz="18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Рисунок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6" name="Рисунок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7" name="Рисунок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pPr/>
              <a:t>01.08.2013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37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Шесть изображе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9" name="Рисунок 2"/>
          <p:cNvSpPr>
            <a:spLocks noGrp="1"/>
          </p:cNvSpPr>
          <p:nvPr>
            <p:ph type="pic" idx="14"/>
          </p:nvPr>
        </p:nvSpPr>
        <p:spPr>
          <a:xfrm>
            <a:off x="0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5" name="Рисунок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6" name="Рисунок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7" name="Рисунок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pPr/>
              <a:t>01.08.2013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8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Левое изображение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-1" y="608076"/>
            <a:ext cx="6035040" cy="5641848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0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516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ru-RU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pPr/>
              <a:t>01.08.2013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7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ое изображение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0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0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ru-RU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/>
              <a:pPr/>
              <a:t>01.08.2013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09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2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770812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41C87-7AD9-4845-A077-840E4A0F3F06}" type="datetimeFigureOut">
              <a:rPr lang="ru-RU"/>
              <a:pPr/>
              <a:t>01.08.2013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2412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99612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8" r:id="rId3"/>
    <p:sldLayoutId id="2147483669" r:id="rId4"/>
    <p:sldLayoutId id="2147483670" r:id="rId5"/>
    <p:sldLayoutId id="2147483663" r:id="rId6"/>
    <p:sldLayoutId id="2147483667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65" r:id="rId14"/>
    <p:sldLayoutId id="2147483677" r:id="rId15"/>
    <p:sldLayoutId id="2147483664" r:id="rId16"/>
    <p:sldLayoutId id="2147483678" r:id="rId17"/>
    <p:sldLayoutId id="2147483679" r:id="rId18"/>
    <p:sldLayoutId id="2147483662" r:id="rId19"/>
    <p:sldLayoutId id="2147483650" r:id="rId20"/>
    <p:sldLayoutId id="2147483651" r:id="rId21"/>
    <p:sldLayoutId id="2147483652" r:id="rId22"/>
    <p:sldLayoutId id="2147483653" r:id="rId23"/>
    <p:sldLayoutId id="2147483654" r:id="rId24"/>
    <p:sldLayoutId id="2147483655" r:id="rId25"/>
    <p:sldLayoutId id="2147483656" r:id="rId26"/>
    <p:sldLayoutId id="2147483657" r:id="rId27"/>
    <p:sldLayoutId id="2147483658" r:id="rId28"/>
    <p:sldLayoutId id="214748365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ru-RU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04088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50976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79576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26464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55064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952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Заголовок альбома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Подзаголовок альбома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Год</a:t>
            </a:r>
          </a:p>
        </p:txBody>
      </p:sp>
      <p:pic>
        <p:nvPicPr>
          <p:cNvPr id="7" name="Рисунок 6" descr="Выпускник в шляпе и мантии обнимает другого человека" title="Пример изображения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/>
          <p:cNvSpPr>
            <a:spLocks noGrp="1"/>
          </p:cNvSpPr>
          <p:nvPr>
            <p:ph type="pic" idx="13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Рисунок 5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94801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Рисунок 17"/>
          <p:cNvSpPr>
            <a:spLocks noGrp="1"/>
          </p:cNvSpPr>
          <p:nvPr>
            <p:ph type="pic" idx="1"/>
          </p:nvPr>
        </p:nvSpPr>
        <p:spPr/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19" name="Рисунок 1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34494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idx="1"/>
          </p:nvPr>
        </p:nvSpPr>
        <p:spPr/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5392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419674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29201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Рисунок 5"/>
          <p:cNvSpPr>
            <a:spLocks noGrp="1"/>
          </p:cNvSpPr>
          <p:nvPr>
            <p:ph type="pic" idx="10"/>
          </p:nvPr>
        </p:nvSpPr>
        <p:spPr/>
      </p:sp>
      <p:sp>
        <p:nvSpPr>
          <p:cNvPr id="7" name="Рисунок 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6762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/>
      </p:sp>
      <p:sp>
        <p:nvSpPr>
          <p:cNvPr id="14" name="Рисунок 13"/>
          <p:cNvSpPr>
            <a:spLocks noGrp="1"/>
          </p:cNvSpPr>
          <p:nvPr>
            <p:ph type="pic" idx="10"/>
          </p:nvPr>
        </p:nvSpPr>
        <p:spPr/>
      </p:sp>
      <p:sp>
        <p:nvSpPr>
          <p:cNvPr id="15" name="Рисунок 14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3294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Рисунок 19"/>
          <p:cNvSpPr>
            <a:spLocks noGrp="1"/>
          </p:cNvSpPr>
          <p:nvPr>
            <p:ph type="pic" idx="13"/>
          </p:nvPr>
        </p:nvSpPr>
        <p:spPr/>
      </p:sp>
      <p:sp>
        <p:nvSpPr>
          <p:cNvPr id="21" name="Рисунок 20"/>
          <p:cNvSpPr>
            <a:spLocks noGrp="1"/>
          </p:cNvSpPr>
          <p:nvPr>
            <p:ph type="pic" idx="14"/>
          </p:nvPr>
        </p:nvSpPr>
        <p:spPr/>
      </p:sp>
      <p:sp>
        <p:nvSpPr>
          <p:cNvPr id="17" name="Рисунок 16"/>
          <p:cNvSpPr>
            <a:spLocks noGrp="1"/>
          </p:cNvSpPr>
          <p:nvPr>
            <p:ph type="pic" idx="1"/>
          </p:nvPr>
        </p:nvSpPr>
        <p:spPr/>
      </p:sp>
      <p:sp>
        <p:nvSpPr>
          <p:cNvPr id="18" name="Рисунок 17"/>
          <p:cNvSpPr>
            <a:spLocks noGrp="1"/>
          </p:cNvSpPr>
          <p:nvPr>
            <p:ph type="pic" idx="10"/>
          </p:nvPr>
        </p:nvSpPr>
        <p:spPr/>
      </p:sp>
      <p:sp>
        <p:nvSpPr>
          <p:cNvPr id="19" name="Рисунок 1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44772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42076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87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90224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90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67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6908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idx="10"/>
          </p:nvPr>
        </p:nvSpPr>
        <p:spPr/>
      </p:sp>
      <p:sp>
        <p:nvSpPr>
          <p:cNvPr id="8" name="Рисунок 7"/>
          <p:cNvSpPr>
            <a:spLocks noGrp="1"/>
          </p:cNvSpPr>
          <p:nvPr>
            <p:ph type="pic" idx="11"/>
          </p:nvPr>
        </p:nvSpPr>
        <p:spPr/>
      </p:sp>
      <p:sp>
        <p:nvSpPr>
          <p:cNvPr id="9" name="Рисунок 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04313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Рисунок 13"/>
          <p:cNvSpPr>
            <a:spLocks noGrp="1"/>
          </p:cNvSpPr>
          <p:nvPr>
            <p:ph type="pic" idx="1"/>
          </p:nvPr>
        </p:nvSpPr>
        <p:spPr/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idx="10"/>
          </p:nvPr>
        </p:nvSpPr>
        <p:spPr/>
      </p:sp>
      <p:sp>
        <p:nvSpPr>
          <p:cNvPr id="16" name="Рисунок 15"/>
          <p:cNvSpPr>
            <a:spLocks noGrp="1"/>
          </p:cNvSpPr>
          <p:nvPr>
            <p:ph type="pic" idx="11"/>
          </p:nvPr>
        </p:nvSpPr>
        <p:spPr/>
      </p:sp>
      <p:sp>
        <p:nvSpPr>
          <p:cNvPr id="17" name="Рисунок 1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64518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Рисунок 11"/>
          <p:cNvSpPr>
            <a:spLocks noGrp="1"/>
          </p:cNvSpPr>
          <p:nvPr>
            <p:ph type="pic" idx="13"/>
          </p:nvPr>
        </p:nvSpPr>
        <p:spPr/>
      </p:sp>
      <p:sp>
        <p:nvSpPr>
          <p:cNvPr id="13" name="Рисунок 12"/>
          <p:cNvSpPr>
            <a:spLocks noGrp="1"/>
          </p:cNvSpPr>
          <p:nvPr>
            <p:ph type="pic" idx="14"/>
          </p:nvPr>
        </p:nvSpPr>
        <p:spPr/>
      </p:sp>
      <p:sp>
        <p:nvSpPr>
          <p:cNvPr id="8" name="Рисунок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Рисунок 8"/>
          <p:cNvSpPr>
            <a:spLocks noGrp="1"/>
          </p:cNvSpPr>
          <p:nvPr>
            <p:ph type="pic" idx="10"/>
          </p:nvPr>
        </p:nvSpPr>
        <p:spPr/>
      </p:sp>
      <p:sp>
        <p:nvSpPr>
          <p:cNvPr id="10" name="Рисунок 9"/>
          <p:cNvSpPr>
            <a:spLocks noGrp="1"/>
          </p:cNvSpPr>
          <p:nvPr>
            <p:ph type="pic" idx="11"/>
          </p:nvPr>
        </p:nvSpPr>
        <p:spPr/>
      </p:sp>
      <p:sp>
        <p:nvSpPr>
          <p:cNvPr id="11" name="Рисунок 10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01776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idx="1"/>
          </p:nvPr>
        </p:nvSpPr>
        <p:spPr/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26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idx="1"/>
          </p:nvPr>
        </p:nvSpPr>
        <p:spPr/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67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44055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ыпускной альбом: 16x9">
  <a:themeElements>
    <a:clrScheme name="Выпускной альбом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Это значение указывает на число сохранений и редакций. Программа отвечает за обновление этого значения после каждой редакции.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Форма библиотеки документов</Display>
  <Edit>Форма библиотеки документов</Edit>
  <New>Форма библиотеки документов</New>
</FormTemplates>
</file>

<file path=customXml/itemProps1.xml><?xml version="1.0" encoding="utf-8"?>
<ds:datastoreItem xmlns:ds="http://schemas.openxmlformats.org/officeDocument/2006/customXml" ds:itemID="{780CD1DC-7B00-4540-ACC6-9BF6C26D4E2F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A574A66-92EC-4C77-A002-02474E64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7505755-109B-4363-B2F1-79875B5895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GraduationAlbum_16x9_webapp</Template>
  <TotalTime>0</TotalTime>
  <Words>51</Words>
  <Application>Microsoft Office PowerPoint</Application>
  <PresentationFormat>Произвольный</PresentationFormat>
  <Paragraphs>25</Paragraphs>
  <Slides>21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Cambria</vt:lpstr>
      <vt:lpstr>Выпускной альбом: 16x9</vt:lpstr>
      <vt:lpstr>Заголовок альбома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2013-06-10T18:40:23Z</dcterms:created>
  <dcterms:modified xsi:type="dcterms:W3CDTF">2013-08-01T05:48:56Z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