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E6C4206-9268-40CC-9A0E-58054071433C}" type="datetimeFigureOut">
              <a:rPr lang="ru-RU" smtClean="0"/>
              <a:t>01.08.2013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BA521EC-3712-4956-9281-7BB8CD12B3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E103DC2B-B519-4E87-A4A3-521F3B6521AC}" type="datetimeFigureOut">
              <a:rPr lang="ru-RU" smtClean="0"/>
              <a:t>01.08.2013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8194953-824E-4DC7-A41B-415AFFE970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ru-RU" sz="5300" b="1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ru-RU" sz="40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ru-RU" sz="6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ru-RU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ru-RU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ru-RU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ru-RU"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2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ru-RU"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ru-RU" sz="28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2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Вертикальное название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ru-RU" sz="8800" b="1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ru-RU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Полилиния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олилиния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олилиния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grpSp>
        <p:nvGrpSpPr>
          <p:cNvPr id="19" name="Группа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Полилиния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Полилиния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олилиния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ru-RU"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Полилиния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олилиния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Autofit/>
          </a:bodyPr>
          <a:lstStyle>
            <a:lvl1pPr latinLnBrk="0">
              <a:defRPr lang="ru-RU"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Полилиния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олилиния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Полилиния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олилиния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Полилиния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олилиния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ru-RU"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Шесть</a:t>
            </a:r>
          </a:p>
          <a:p>
            <a:pPr lvl="6"/>
            <a:r>
              <a:rPr lang="ru-RU" dirty="0"/>
              <a:t>Семь</a:t>
            </a:r>
          </a:p>
          <a:p>
            <a:pPr lvl="7"/>
            <a:r>
              <a:rPr lang="ru-RU" dirty="0"/>
              <a:t>Восемь</a:t>
            </a:r>
          </a:p>
          <a:p>
            <a:pPr lvl="8"/>
            <a:r>
              <a:rPr lang="ru-RU" dirty="0"/>
              <a:t>девять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ru-RU" sz="1200">
                <a:solidFill>
                  <a:schemeClr val="tx1"/>
                </a:solidFill>
              </a:defRPr>
            </a:lvl1pPr>
          </a:lstStyle>
          <a:p>
            <a:fld id="{9E2780EB-DA8E-4119-92C3-325CCEAABAC4}" type="datetimeFigureOut">
              <a:rPr lang="ru-RU" smtClean="0"/>
              <a:pPr/>
              <a:t>01.08.2013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ru-RU"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ru-RU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ru-RU"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Весенние каникулы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2013</a:t>
            </a:r>
          </a:p>
        </p:txBody>
      </p:sp>
      <p:pic>
        <p:nvPicPr>
          <p:cNvPr id="7" name="Рисунок 6" descr="Ряд досок для серфинга. Чтобы изменить фотографию, выберите и удалите ее. Затем нажмите значок «Вставить рисунок», чтобы вставить новый рисунок." title="Пример изображения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Рисунок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Рисунок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Рисунок 1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Рисунок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льбом весенних каникул">
  <a:themeElements>
    <a:clrScheme name="Весенние каникулы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Props1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Широкоэкранный</PresentationFormat>
  <Paragraphs>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Juice ITC</vt:lpstr>
      <vt:lpstr>Segoe Script</vt:lpstr>
      <vt:lpstr>Альбом весенних каникул</vt:lpstr>
      <vt:lpstr>Весенние каникулы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2013-05-10T13:06:48Z</dcterms:created>
  <dcterms:modified xsi:type="dcterms:W3CDTF">2013-08-01T05:36:32Z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