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1" autoAdjust="0"/>
    <p:restoredTop sz="89171" autoAdjust="0"/>
  </p:normalViewPr>
  <p:slideViewPr>
    <p:cSldViewPr snapToGrid="0">
      <p:cViewPr>
        <p:scale>
          <a:sx n="125" d="100"/>
          <a:sy n="125" d="100"/>
        </p:scale>
        <p:origin x="1728" y="-268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74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18FC0765-276E-4B69-925B-E28E1B7D0BD9}" type="datetime1">
              <a:rPr lang="ru-RU" smtClean="0"/>
              <a:t>13.11.2013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E3EF6B9-21BA-4F23-9CAC-47147AFFA15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95C7E7F9-2C0A-4250-A8ED-508C8299C049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6F96E695-1FEC-489F-8D1B-295ED1FA9E6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ru-RU" smtClean="0"/>
              <a:t>1</a:t>
            </a:fld>
            <a:endParaRPr lang="ru-RU"/>
          </a:p>
        </p:txBody>
      </p:sp>
      <p:sp>
        <p:nvSpPr>
          <p:cNvPr id="11" name="Заметки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/>
              <a:t>Чтобы изменить эту листовку, замените образец текста собственным. </a:t>
            </a:r>
            <a:r>
              <a:rPr lang="ru-RU" dirty="0" smtClean="0"/>
              <a:t>Чтобы начать с чистого листа, добавьте новую страницу, нажав кнопку «Создать слайд» на вкладке «Главная». </a:t>
            </a:r>
            <a:r>
              <a:rPr lang="ru-RU" smtClean="0"/>
              <a:t>После этого вы сможете вставить текст и рисунки в пустые заполнители.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Листовка: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ru-RU" sz="44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Добавление текста</a:t>
            </a:r>
          </a:p>
        </p:txBody>
      </p:sp>
      <p:sp>
        <p:nvSpPr>
          <p:cNvPr id="31" name="Текст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Текст заголовка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100"/>
              </a:spcBef>
              <a:defRPr lang="ru-RU" sz="1100">
                <a:solidFill>
                  <a:schemeClr val="tx2"/>
                </a:solidFill>
              </a:defRPr>
            </a:lvl1pPr>
            <a:lvl2pPr marL="402336" indent="-182880" latinLnBrk="0">
              <a:lnSpc>
                <a:spcPct val="120000"/>
              </a:lnSpc>
              <a:spcBef>
                <a:spcPts val="1100"/>
              </a:spcBef>
              <a:defRPr lang="ru-RU" sz="1100">
                <a:solidFill>
                  <a:schemeClr val="tx2"/>
                </a:solidFill>
              </a:defRPr>
            </a:lvl2pPr>
            <a:lvl3pPr marL="402336" indent="-182880" latinLnBrk="0">
              <a:lnSpc>
                <a:spcPct val="120000"/>
              </a:lnSpc>
              <a:spcBef>
                <a:spcPts val="1100"/>
              </a:spcBef>
              <a:defRPr lang="ru-RU" sz="1100">
                <a:solidFill>
                  <a:schemeClr val="tx2"/>
                </a:solidFill>
              </a:defRPr>
            </a:lvl3pPr>
            <a:lvl4pPr marL="402336" indent="-182880" latinLnBrk="0">
              <a:lnSpc>
                <a:spcPct val="120000"/>
              </a:lnSpc>
              <a:spcBef>
                <a:spcPts val="1100"/>
              </a:spcBef>
              <a:defRPr lang="ru-RU" sz="1100">
                <a:solidFill>
                  <a:schemeClr val="tx2"/>
                </a:solidFill>
              </a:defRPr>
            </a:lvl4pPr>
            <a:lvl5pPr marL="402336" indent="-182880" latinLnBrk="0">
              <a:lnSpc>
                <a:spcPct val="120000"/>
              </a:lnSpc>
              <a:spcBef>
                <a:spcPts val="1100"/>
              </a:spcBef>
              <a:defRPr lang="ru-RU" sz="1100">
                <a:solidFill>
                  <a:schemeClr val="tx2"/>
                </a:solidFill>
              </a:defRPr>
            </a:lvl5pPr>
            <a:lvl6pPr marL="402336" indent="-182880" latinLnBrk="0">
              <a:lnSpc>
                <a:spcPct val="120000"/>
              </a:lnSpc>
              <a:spcBef>
                <a:spcPts val="1100"/>
              </a:spcBef>
              <a:defRPr lang="ru-RU" sz="1100">
                <a:solidFill>
                  <a:schemeClr val="tx2"/>
                </a:solidFill>
              </a:defRPr>
            </a:lvl6pPr>
            <a:lvl7pPr marL="402336" indent="-182880" latinLnBrk="0">
              <a:lnSpc>
                <a:spcPct val="120000"/>
              </a:lnSpc>
              <a:spcBef>
                <a:spcPts val="1100"/>
              </a:spcBef>
              <a:defRPr lang="ru-RU" sz="1100">
                <a:solidFill>
                  <a:schemeClr val="tx2"/>
                </a:solidFill>
              </a:defRPr>
            </a:lvl7pPr>
            <a:lvl8pPr marL="402336" indent="-182880" latinLnBrk="0">
              <a:lnSpc>
                <a:spcPct val="120000"/>
              </a:lnSpc>
              <a:spcBef>
                <a:spcPts val="1100"/>
              </a:spcBef>
              <a:defRPr lang="ru-RU" sz="1100">
                <a:solidFill>
                  <a:schemeClr val="tx2"/>
                </a:solidFill>
              </a:defRPr>
            </a:lvl8pPr>
            <a:lvl9pPr marL="402336" indent="-182880" latinLnBrk="0">
              <a:lnSpc>
                <a:spcPct val="120000"/>
              </a:lnSpc>
              <a:spcBef>
                <a:spcPts val="1100"/>
              </a:spcBef>
              <a:defRPr lang="ru-RU"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0">
              <a:buNone/>
              <a:defRPr lang="ru-RU"/>
            </a:lvl1pPr>
          </a:lstStyle>
          <a:p>
            <a:endParaRPr lang="ru-RU" dirty="0"/>
          </a:p>
        </p:txBody>
      </p:sp>
      <p:sp>
        <p:nvSpPr>
          <p:cNvPr id="23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ru-RU"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название сюда</a:t>
            </a:r>
          </a:p>
        </p:txBody>
      </p:sp>
      <p:sp>
        <p:nvSpPr>
          <p:cNvPr id="11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26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Дата и время события</a:t>
            </a:r>
          </a:p>
        </p:txBody>
      </p:sp>
      <p:sp>
        <p:nvSpPr>
          <p:cNvPr id="24" name="Текст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200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Улица, город, индекс события</a:t>
            </a:r>
          </a:p>
        </p:txBody>
      </p:sp>
      <p:sp>
        <p:nvSpPr>
          <p:cNvPr id="32" name="Текст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10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Название организации</a:t>
            </a:r>
          </a:p>
        </p:txBody>
      </p:sp>
      <p:sp>
        <p:nvSpPr>
          <p:cNvPr id="33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ru-RU" sz="85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Улица, город, индекс</a:t>
            </a:r>
          </a:p>
          <a:p>
            <a:pPr lvl="0"/>
            <a:r>
              <a:rPr lang="ru-RU" dirty="0"/>
              <a:t>Тел. | эл. адрес | веб-адрес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/>
              <a:t>Добавление текста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E131-32F9-4F4C-9260-C8317F425287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ru-R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lang="ru-RU" sz="43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ru-RU"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Название события</a:t>
            </a:r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ru-RU" sz="1300" dirty="0"/>
              <a:t>Создайте удивительную листовку</a:t>
            </a:r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Чтобы заменить любой образец текста (такой как этот), просто выделите его и введите что-нибудь свое.</a:t>
            </a:r>
            <a:endParaRPr lang="ru-RU" dirty="0"/>
          </a:p>
          <a:p>
            <a:r>
              <a:rPr lang="ru-RU" dirty="0"/>
              <a:t>Чтобы добавить или удалить маркированный список, используйте кнопку «Маркеры» на вкладке «Главная».</a:t>
            </a:r>
          </a:p>
          <a:p>
            <a:r>
              <a:rPr lang="ru-RU" dirty="0" smtClean="0"/>
              <a:t>Чтобы </a:t>
            </a:r>
            <a:r>
              <a:rPr lang="ru-RU" dirty="0"/>
              <a:t>заменить фотографию, сначала удалите существующую. </a:t>
            </a:r>
            <a:r>
              <a:rPr lang="ru-RU" dirty="0"/>
              <a:t>Затем нажмите кнопку «Рисунки» на вкладке «Вставка», чтобы добавить свое изображение.</a:t>
            </a:r>
            <a:endParaRPr lang="ru-RU" dirty="0"/>
          </a:p>
        </p:txBody>
      </p:sp>
      <p:pic>
        <p:nvPicPr>
          <p:cNvPr id="70" name="Рисунок 69" descr="Фотография человека, на которого по пояс надеты синие джинсы, рукавицы и обувь с подошвой из пластика, с небольшими садовыми граблями в руках. Сбоку стоит ведро, полное разноцветных листков." title="Пример изображения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Текст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Добавьте подпись к фотографии сюда.</a:t>
            </a:r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dirty="0" smtClean="0"/>
              <a:t>Дата</a:t>
            </a:r>
            <a:r>
              <a:rPr lang="ru-RU" dirty="0" smtClean="0"/>
              <a:t> и время события</a:t>
            </a:r>
            <a:endParaRPr lang="ru-RU" dirty="0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Адрес места проведения: улица и дом, город, индекс</a:t>
            </a:r>
            <a:endParaRPr lang="ru-RU" dirty="0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18"/>
          </p:nvPr>
        </p:nvSpPr>
        <p:spPr>
          <a:xfrm>
            <a:off x="2356147" y="8723430"/>
            <a:ext cx="2452124" cy="307033"/>
          </a:xfrm>
        </p:spPr>
        <p:txBody>
          <a:bodyPr anchor="b"/>
          <a:lstStyle/>
          <a:p>
            <a:r>
              <a:rPr lang="ru-RU" dirty="0"/>
              <a:t>Название организации</a:t>
            </a:r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ru-RU" smtClean="0"/>
              <a:t>Улица и дом, город, индекс</a:t>
            </a:r>
            <a:endParaRPr lang="ru-RU" dirty="0"/>
          </a:p>
          <a:p>
            <a:pPr lvl="0"/>
            <a:r>
              <a:rPr lang="ru-RU" dirty="0"/>
              <a:t>Тел. | эл. почта | веб-адрес</a:t>
            </a: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02" y="8961319"/>
            <a:ext cx="810423" cy="28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ебольшая деловая листовка: 8,5 x 11">
  <a:themeElements>
    <a:clrScheme name="Небольшая деловая листовка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Тема Office">
  <a:themeElements>
    <a:clrScheme name="Небольшая деловая листовка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Небольшая деловая листовка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Форма библиотеки документов</Display>
  <Edit>Форма библиотеки документов</Edit>
  <New>Форма библиотеки документов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Это значение указывает на число сохранений и редакций. Программа отвечает за обновление этого значения после каждой редакции.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146</Words>
  <Application>Microsoft Office PowerPoint</Application>
  <PresentationFormat>Произвольный</PresentationFormat>
  <Paragraphs>13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Небольшая деловая листовка: 8,5 x 11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2012-11-05T21:53:37Z</dcterms:created>
  <dcterms:modified xsi:type="dcterms:W3CDTF">2013-11-13T09:28:36Z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