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58000" cy="9144000"/>
  <p:defaultTextStyle>
    <a:defPPr rtl="0"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213" autoAdjust="0"/>
  </p:normalViewPr>
  <p:slideViewPr>
    <p:cSldViewPr snapToGrid="0">
      <p:cViewPr varScale="1">
        <p:scale>
          <a:sx n="105" d="100"/>
          <a:sy n="105" d="100"/>
        </p:scale>
        <p:origin x="153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61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1.xml" Id="rId8" /><Relationship Type="http://schemas.openxmlformats.org/officeDocument/2006/relationships/customXml" Target="/customXml/item3.xml" Id="rId3" /><Relationship Type="http://schemas.openxmlformats.org/officeDocument/2006/relationships/notesMaster" Target="/ppt/notesMasters/notesMaster11.xml" Id="rId7" /><Relationship Type="http://schemas.openxmlformats.org/officeDocument/2006/relationships/tableStyles" Target="/ppt/tableStyles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1.xml" Id="rId6" /><Relationship Type="http://schemas.openxmlformats.org/officeDocument/2006/relationships/theme" Target="/ppt/theme/theme13.xml" Id="rId11" /><Relationship Type="http://schemas.openxmlformats.org/officeDocument/2006/relationships/slide" Target="/ppt/slides/slide12.xml" Id="rId5" /><Relationship Type="http://schemas.openxmlformats.org/officeDocument/2006/relationships/viewProps" Target="/ppt/viewProps.xml" Id="rId10" /><Relationship Type="http://schemas.openxmlformats.org/officeDocument/2006/relationships/slideMaster" Target="/ppt/slideMasters/slideMaster11.xml" Id="rId4" /><Relationship Type="http://schemas.openxmlformats.org/officeDocument/2006/relationships/presProps" Target="/ppt/pres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1A53BCD8-2249-493F-B2DE-5B0A5FECE235}" type="datetime1">
              <a:rPr lang="ru-RU" smtClean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E169A89D-734B-4FAD-B6E7-2B864E72E489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CFEB24A5-F9F2-4063-B34E-3CBD9EAD813D}" type="datetime1">
              <a:rPr lang="ru-RU" smtClean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ru-RU"/>
            </a:defPPr>
          </a:lstStyle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952A89D7-7603-4ECB-ADF6-F6CF2BE4F40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Чтобы изменить этот буклет,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 Если вам нужно больше заполнителей для заголовков, подзаголовков или основного текста, скопируйте любой из существующих заполнителей, а затем перетащите его на место.</a:t>
            </a:r>
          </a:p>
          <a:p>
            <a:pPr rtl="0"/>
            <a:endParaRPr lang="ru-RU" dirty="0"/>
          </a:p>
          <a:p>
            <a:pPr rtl="0"/>
            <a:r>
              <a:rPr lang="ru-RU" dirty="0"/>
              <a:t>А вы заметили, что мы сделали для вас метки сгиба? Они совсем незаметны, но если вам не нравится, как они отображаются в буклете, выделите их и удалите перед печатью.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952A89D7-7603-4ECB-ADF6-F6CF2BE4F4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11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952A89D7-7603-4ECB-ADF6-F6CF2BE4F4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15602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2" name="Прямоугольник 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ru-RU" sz="1200" i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rPr lang="ru-RU"/>
              <a:t>Текст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  <p:sp>
        <p:nvSpPr>
          <p:cNvPr id="48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51" name="Рисунок 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55" name="Текст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ru-RU" sz="1400" b="0" i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lang="ru-RU" sz="1100" b="0" i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  <a:endParaRPr lang="ru-RU" dirty="0"/>
          </a:p>
        </p:txBody>
      </p:sp>
      <p:sp>
        <p:nvSpPr>
          <p:cNvPr id="57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ru-RU" sz="1100" b="0" i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lang="ru-RU" sz="2400" b="0" i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rPr lang="ru-RU"/>
              <a:t>Название 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56" name="Рисунок 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  <p:sp>
        <p:nvSpPr>
          <p:cNvPr id="72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73" name="Текст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rtlCol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9pPr>
          </a:lstStyle>
          <a:p>
            <a:pPr lvl="0" rtl="0"/>
            <a:r>
              <a:t>Текст слайда</a:t>
            </a:r>
          </a:p>
        </p:txBody>
      </p:sp>
      <p:sp>
        <p:nvSpPr>
          <p:cNvPr id="74" name="Прямоугольник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75" name="Текст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rPr lang="ru-RU"/>
              <a:t>Текст заголовка</a:t>
            </a:r>
            <a:endParaRPr lang="ru-RU" dirty="0"/>
          </a:p>
        </p:txBody>
      </p:sp>
      <p:sp>
        <p:nvSpPr>
          <p:cNvPr id="77" name="Прямоугольник 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71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lang="ru-RU" sz="1100" b="0" i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76" name="Прямоугольник 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t>Текст слайда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rtlCol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9pPr>
          </a:lstStyle>
          <a:p>
            <a:pPr lvl="0" rtl="0"/>
            <a:r>
              <a:t>Текст слайда</a:t>
            </a:r>
          </a:p>
        </p:txBody>
      </p:sp>
      <p:sp>
        <p:nvSpPr>
          <p:cNvPr id="52" name="Текст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lang="ru-RU" sz="3600"/>
            </a:lvl2pPr>
            <a:lvl3pPr marL="0" indent="0">
              <a:spcBef>
                <a:spcPts val="0"/>
              </a:spcBef>
              <a:buNone/>
              <a:defRPr lang="ru-RU" sz="3600"/>
            </a:lvl3pPr>
            <a:lvl4pPr marL="0" indent="0">
              <a:spcBef>
                <a:spcPts val="0"/>
              </a:spcBef>
              <a:buNone/>
              <a:defRPr lang="ru-RU" sz="3600"/>
            </a:lvl4pPr>
            <a:lvl5pPr marL="0" indent="0">
              <a:spcBef>
                <a:spcPts val="0"/>
              </a:spcBef>
              <a:buNone/>
              <a:defRPr lang="ru-RU" sz="3600"/>
            </a:lvl5pPr>
          </a:lstStyle>
          <a:p>
            <a:pPr lvl="0" rtl="0"/>
            <a:r>
              <a:rPr lang="ru-RU"/>
              <a:t>Текст заголовка</a:t>
            </a:r>
            <a:endParaRPr lang="ru-RU" dirty="0"/>
          </a:p>
        </p:txBody>
      </p:sp>
      <p:sp>
        <p:nvSpPr>
          <p:cNvPr id="53" name="Рисунок 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  <p:sp>
        <p:nvSpPr>
          <p:cNvPr id="54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 rtlCol="0">
            <a:normAutofit/>
          </a:bodyPr>
          <a:lstStyle>
            <a:lvl1pPr marL="0" indent="0" algn="ctr">
              <a:buNone/>
              <a:defRPr lang="ru-RU" sz="1400"/>
            </a:lvl1pPr>
          </a:lstStyle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1FA507B-BD46-444D-B7F5-69ADF6DA06FA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ru-RU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14.jpe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Relationship Type="http://schemas.openxmlformats.org/officeDocument/2006/relationships/image" Target="/ppt/media/image35.jpeg" Id="rId5" /><Relationship Type="http://schemas.openxmlformats.org/officeDocument/2006/relationships/image" Target="/ppt/media/image26.jpeg" Id="rId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4.jpe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62.jpeg" Id="rId5" /><Relationship Type="http://schemas.openxmlformats.org/officeDocument/2006/relationships/image" Target="/ppt/media/image53.jpe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Хотите отправиться в путь? </a:t>
            </a:r>
            <a:br>
              <a:rPr lang="ru-RU" dirty="0"/>
            </a:br>
            <a:r>
              <a:rPr lang="ru-RU" dirty="0"/>
              <a:t>Начните с бюро путешествий Марты. Работая на рынке уже более 20 лет, мы гордимся своими высокими стандартами обслуживания и безупречной репутацией компании, которая ценит клиентов и доводит дело до конца.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0"/>
          </p:nvPr>
        </p:nvSpPr>
        <p:spPr>
          <a:xfrm>
            <a:off x="3840478" y="705830"/>
            <a:ext cx="2353689" cy="595085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200" dirty="0"/>
              <a:t>Позвольте Марте спланировать ваш следующий зимний отпуск!</a:t>
            </a:r>
          </a:p>
        </p:txBody>
      </p:sp>
      <p:pic>
        <p:nvPicPr>
          <p:cNvPr id="14" name="Рисунок 13" descr="Люди на коньках" title="Изображение путешествия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pic>
        <p:nvPicPr>
          <p:cNvPr id="15" name="Рисунок 14" descr="Ходьба в снегоступах" title="Изображение путешествия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90"/>
          <a:stretch/>
        </p:blipFill>
        <p:spPr/>
      </p:pic>
      <p:pic>
        <p:nvPicPr>
          <p:cNvPr id="18" name="Рисунок 17" descr="Женщина и дети на санках" title="Изображение путешествия"/>
          <p:cNvPicPr>
            <a:picLocks noGrp="1" noChangeAspect="1"/>
          </p:cNvPicPr>
          <p:nvPr>
            <p:ph type="pic" sz="quarter" idx="3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r="87"/>
          <a:stretch>
            <a:fillRect/>
          </a:stretch>
        </p:blipFill>
        <p:spPr/>
      </p:pic>
      <p:sp>
        <p:nvSpPr>
          <p:cNvPr id="10" name="Текст 9"/>
          <p:cNvSpPr>
            <a:spLocks noGrp="1"/>
          </p:cNvSpPr>
          <p:nvPr>
            <p:ph type="body" sz="quarter" idx="60"/>
          </p:nvPr>
        </p:nvSpPr>
        <p:spPr>
          <a:xfrm>
            <a:off x="3840478" y="5820181"/>
            <a:ext cx="2550285" cy="24724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300" b="1" i="0" dirty="0"/>
              <a:t>бюро путешествий </a:t>
            </a:r>
            <a:r>
              <a:rPr lang="ru-RU" sz="1300" dirty="0"/>
              <a:t>Марты</a:t>
            </a:r>
          </a:p>
          <a:p>
            <a:pPr rtl="0"/>
            <a:endParaRPr lang="ru-RU" sz="13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ул. Таежная, д. 4567</a:t>
            </a:r>
          </a:p>
          <a:p>
            <a:pPr rtl="0"/>
            <a:r>
              <a:rPr lang="ru-RU" dirty="0"/>
              <a:t>Москва 02134</a:t>
            </a:r>
          </a:p>
          <a:p>
            <a:pPr rtl="0"/>
            <a:r>
              <a:rPr lang="ru-RU" dirty="0"/>
              <a:t>718.555.1234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/>
              <a:t>www.margiestravel.com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63"/>
          </p:nvPr>
        </p:nvSpPr>
        <p:spPr>
          <a:xfrm>
            <a:off x="7156069" y="5774462"/>
            <a:ext cx="2423160" cy="1277304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b="1" i="0" dirty="0"/>
              <a:t>бюро путешествий </a:t>
            </a:r>
            <a:r>
              <a:rPr lang="ru-RU" dirty="0"/>
              <a:t>Марты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31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Мужчина и ребенок перекатывают большой снежный ком" title="Изображение путешествия"/>
          <p:cNvPicPr>
            <a:picLocks noGrp="1" noChangeAspect="1"/>
          </p:cNvPicPr>
          <p:nvPr>
            <p:ph type="pic" sz="quarter" idx="6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3" name="Текст 22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100" dirty="0"/>
              <a:t>Мы рады быть любимым туристическим агентством для местных предприятий, таких как: </a:t>
            </a:r>
            <a:r>
              <a:rPr lang="ru-RU" sz="1100" dirty="0" err="1"/>
              <a:t>Northwind</a:t>
            </a:r>
            <a:r>
              <a:rPr lang="ru-RU" sz="1100" dirty="0"/>
              <a:t> </a:t>
            </a:r>
            <a:r>
              <a:rPr lang="ru-RU" sz="1100" dirty="0" err="1"/>
              <a:t>Traders</a:t>
            </a:r>
            <a:r>
              <a:rPr lang="ru-RU" sz="1100" dirty="0"/>
              <a:t>, </a:t>
            </a:r>
            <a:r>
              <a:rPr lang="ru-RU" sz="1100" dirty="0" err="1"/>
              <a:t>Contoso</a:t>
            </a:r>
            <a:r>
              <a:rPr lang="ru-RU" sz="1100" dirty="0"/>
              <a:t> Limited и </a:t>
            </a:r>
            <a:r>
              <a:rPr lang="ru-RU" sz="1100" dirty="0" err="1"/>
              <a:t>Adventure</a:t>
            </a:r>
            <a:r>
              <a:rPr lang="ru-RU" sz="1100" dirty="0"/>
              <a:t> Works.</a:t>
            </a:r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000" dirty="0"/>
              <a:t>ускоренное оформление паспортов;</a:t>
            </a:r>
          </a:p>
          <a:p>
            <a:pPr rtl="0"/>
            <a:r>
              <a:rPr lang="ru-RU" sz="1000" dirty="0"/>
              <a:t>планирование экскурсий;</a:t>
            </a:r>
          </a:p>
          <a:p>
            <a:pPr rtl="0"/>
            <a:r>
              <a:rPr lang="ru-RU" sz="1000" dirty="0"/>
              <a:t>резервирование отелей, перелетов и других транспортных услуг;</a:t>
            </a:r>
          </a:p>
          <a:p>
            <a:pPr rtl="0"/>
            <a:r>
              <a:rPr lang="ru-RU" sz="1000" dirty="0"/>
              <a:t>страхование в путешествии.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300" dirty="0"/>
              <a:t>Список наших услуг включает: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61"/>
          </p:nvPr>
        </p:nvSpPr>
        <p:spPr>
          <a:xfrm>
            <a:off x="3771899" y="743712"/>
            <a:ext cx="2423160" cy="15240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100" dirty="0"/>
              <a:t>"Мы рекомендуем бюро путешествий Марты всем. Эта компания предусмотрела решение всех проблем и устранила любые возможные источники стресса".</a:t>
            </a:r>
          </a:p>
          <a:p>
            <a:pPr algn="r" rtl="0"/>
            <a:r>
              <a:rPr lang="ru-RU" sz="1100" dirty="0"/>
              <a:t>Регина Покровская</a:t>
            </a:r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000" dirty="0"/>
              <a:t>Регина Покровская и ее семья никогда не покидали свой город и хотели отправиться в зимнее путешествие. Но они переживали из-за болезней и боялись заблудиться в чужой стране. Наш агент организовал им безопасный отпуск, предоставив краткие памятки, списки надежных контактных лиц в месте отдыха и другие ресурсы. Семья вернулась с новыми впечатлениями и стремлением к новых путешествиям.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100" dirty="0"/>
              <a:t>"Мы не просто забронируем вашу поездку: мы поможем вам осуществить путешествие вашей мечты. Просто расскажите нам о том, что вы хотите испытать".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1"/>
          </p:nvPr>
        </p:nvSpPr>
        <p:spPr>
          <a:xfrm>
            <a:off x="423332" y="1622984"/>
            <a:ext cx="2585039" cy="148847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000" dirty="0"/>
              <a:t>Бронирования для любых путешествий</a:t>
            </a:r>
          </a:p>
          <a:p>
            <a:pPr rtl="0"/>
            <a:r>
              <a:rPr lang="ru-RU" sz="1000" dirty="0"/>
              <a:t>Быстрые, подробные, компетентные ответы на звонки и вопросы</a:t>
            </a:r>
          </a:p>
          <a:p>
            <a:pPr rtl="0"/>
            <a:r>
              <a:rPr lang="ru-RU" sz="1000" dirty="0"/>
              <a:t>Находчивые агенты с обширным туристическим опытом</a:t>
            </a:r>
          </a:p>
          <a:p>
            <a:pPr rtl="0"/>
            <a:r>
              <a:rPr lang="ru-RU" sz="1000" dirty="0"/>
              <a:t>Международные услуги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1300" dirty="0"/>
              <a:t>Бюро путешествий Марты предлагает вам следующие услуги:</a:t>
            </a:r>
          </a:p>
        </p:txBody>
      </p:sp>
      <p:pic>
        <p:nvPicPr>
          <p:cNvPr id="14" name="Рисунок 13" descr="Ребенок в красной куртке и зимней шапке" title="Изображение путешествия"/>
          <p:cNvPicPr>
            <a:picLocks noGrp="1" noChangeAspect="1"/>
          </p:cNvPicPr>
          <p:nvPr>
            <p:ph type="pic" sz="quarter" idx="59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7" name="Рисунок 26" descr="Мужчина и ребенок на санках" title="Изображение путешествия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cxnSp>
        <p:nvCxnSpPr>
          <p:cNvPr id="13" name="Прямая соединительная линия 12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5146"/>
      </p:ext>
    </p:extLst>
  </p:cSld>
  <p:clrMapOvr>
    <a:masterClrMapping/>
  </p:clrMapOvr>
</p:sld>
</file>

<file path=ppt/theme/theme13.xml><?xml version="1.0" encoding="utf-8"?>
<a:theme xmlns:a="http://schemas.openxmlformats.org/drawingml/2006/main" name="Зимний буклет 11х8,5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2.xml><?xml version="1.0" encoding="utf-8"?>
<a:theme xmlns:a="http://schemas.openxmlformats.org/drawingml/2006/main" name="Тема Offic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Тема Offic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368</ap:Words>
  <ap:PresentationFormat>Произвольный</ap:PresentationFormat>
  <ap:Paragraphs>28</ap:Paragraphs>
  <ap:Slides>2</ap:Slides>
  <ap:Notes>2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ap:HeadingPairs>
  <ap:TitlesOfParts>
    <vt:vector baseType="lpstr" size="5">
      <vt:lpstr>Arial</vt:lpstr>
      <vt:lpstr>Georgia</vt:lpstr>
      <vt:lpstr>Зимний буклет 11х8,5</vt:lpstr>
      <vt:lpstr>Презентация PowerPoint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2012-09-19T20:49:24Z</dcterms:created>
  <dcterms:modified xsi:type="dcterms:W3CDTF">2023-04-12T06:56:24Z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