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2" r:id="rId24"/>
    <p:sldId id="276" r:id="rId25"/>
  </p:sldIdLst>
  <p:sldSz cx="12192000" cy="6858000"/>
  <p:notesSz cx="6858000" cy="9144000"/>
  <p:defaultTextStyle>
    <a:defPPr rtl="0"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41" autoAdjust="0"/>
  </p:normalViewPr>
  <p:slideViewPr>
    <p:cSldViewPr snapToGrid="0">
      <p:cViewPr varScale="1">
        <p:scale>
          <a:sx n="109" d="100"/>
          <a:sy n="109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>
            <a:extLst>
              <a:ext uri="{FF2B5EF4-FFF2-40B4-BE49-F238E27FC236}">
                <a16:creationId xmlns:a16="http://schemas.microsoft.com/office/drawing/2014/main" id="{7A84004A-EBD2-4F8B-B526-07CC9D2C1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E4BA0464-3282-43F4-95B4-1F07373C95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0D37CE-A4B3-4158-B308-26B5FA4C9061}" type="datetime1">
              <a:rPr lang="ro-RO" smtClean="0"/>
              <a:t>20.06.2019</a:t>
            </a:fld>
            <a:endParaRPr lang="ro-RO" dirty="0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DCB5D18F-E271-475F-B955-01DA3426E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83C472CB-1F76-47B5-A1E8-7EA9BE1309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CF2FA03-3E60-4B11-82F4-C41E724298A1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7731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 noProof="0" dirty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BEDDCE-82E8-44DF-81D0-FB7D66B22523}" type="datetime1">
              <a:rPr lang="ro-RO" noProof="0" smtClean="0"/>
              <a:t>20.06.2019</a:t>
            </a:fld>
            <a:endParaRPr lang="ro-RO" noProof="0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o-RO" noProof="0" dirty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o-RO" noProof="0" dirty="0" smtClean="0"/>
              <a:t>Faceți clic pentru a edita stilurile de text coordonator</a:t>
            </a:r>
          </a:p>
          <a:p>
            <a:pPr lvl="1" rtl="0"/>
            <a:r>
              <a:rPr lang="ro-RO" noProof="0" dirty="0" smtClean="0"/>
              <a:t>Al doilea nivel</a:t>
            </a:r>
          </a:p>
          <a:p>
            <a:pPr lvl="2" rtl="0"/>
            <a:r>
              <a:rPr lang="ro-RO" noProof="0" dirty="0" smtClean="0"/>
              <a:t>Al treilea nivel</a:t>
            </a:r>
          </a:p>
          <a:p>
            <a:pPr lvl="3" rtl="0"/>
            <a:r>
              <a:rPr lang="ro-RO" noProof="0" dirty="0" smtClean="0"/>
              <a:t>Al patrulea nivel</a:t>
            </a:r>
          </a:p>
          <a:p>
            <a:pPr lvl="4" rtl="0"/>
            <a:r>
              <a:rPr lang="ro-RO" noProof="0" dirty="0" smtClean="0"/>
              <a:t>Al cincilea nivel</a:t>
            </a:r>
            <a:endParaRPr lang="ro-RO" noProof="0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E18B9-7A63-4733-88EE-E7C76823A1CF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825634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92223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10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21966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11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38709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12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42869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13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76149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14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37616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15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60698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16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60053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17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61604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18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54607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19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5957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1731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20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06667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21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1468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71448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7824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07484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293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7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37966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8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55098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32E18B9-7A63-4733-88EE-E7C76823A1CF}" type="slidenum">
              <a:rPr lang="ro-RO" smtClean="0"/>
              <a:t>9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5156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image" Target="../media/image47.svg"/><Relationship Id="rId50" Type="http://schemas.openxmlformats.org/officeDocument/2006/relationships/image" Target="../media/image26.png"/><Relationship Id="rId55" Type="http://schemas.openxmlformats.org/officeDocument/2006/relationships/image" Target="../media/image55.svg"/><Relationship Id="rId63" Type="http://schemas.openxmlformats.org/officeDocument/2006/relationships/image" Target="../media/image6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9" Type="http://schemas.openxmlformats.org/officeDocument/2006/relationships/image" Target="../media/image29.svg"/><Relationship Id="rId11" Type="http://schemas.openxmlformats.org/officeDocument/2006/relationships/image" Target="../media/image11.svg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image" Target="../media/image37.svg"/><Relationship Id="rId40" Type="http://schemas.openxmlformats.org/officeDocument/2006/relationships/image" Target="../media/image21.png"/><Relationship Id="rId45" Type="http://schemas.openxmlformats.org/officeDocument/2006/relationships/image" Target="../media/image45.svg"/><Relationship Id="rId53" Type="http://schemas.openxmlformats.org/officeDocument/2006/relationships/image" Target="../media/image53.svg"/><Relationship Id="rId58" Type="http://schemas.openxmlformats.org/officeDocument/2006/relationships/image" Target="../media/image30.png"/><Relationship Id="rId5" Type="http://schemas.openxmlformats.org/officeDocument/2006/relationships/image" Target="../media/image5.svg"/><Relationship Id="rId61" Type="http://schemas.openxmlformats.org/officeDocument/2006/relationships/image" Target="../media/image61.svg"/><Relationship Id="rId19" Type="http://schemas.openxmlformats.org/officeDocument/2006/relationships/image" Target="../media/image19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27.svg"/><Relationship Id="rId30" Type="http://schemas.openxmlformats.org/officeDocument/2006/relationships/image" Target="../media/image16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8" Type="http://schemas.openxmlformats.org/officeDocument/2006/relationships/image" Target="../media/image5.png"/><Relationship Id="rId51" Type="http://schemas.openxmlformats.org/officeDocument/2006/relationships/image" Target="../media/image51.svg"/><Relationship Id="rId3" Type="http://schemas.openxmlformats.org/officeDocument/2006/relationships/image" Target="../media/image3.svg"/><Relationship Id="rId12" Type="http://schemas.openxmlformats.org/officeDocument/2006/relationships/image" Target="../media/image7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image" Target="../media/image59.svg"/><Relationship Id="rId20" Type="http://schemas.openxmlformats.org/officeDocument/2006/relationships/image" Target="../media/image11.png"/><Relationship Id="rId41" Type="http://schemas.openxmlformats.org/officeDocument/2006/relationships/image" Target="../media/image41.svg"/><Relationship Id="rId54" Type="http://schemas.openxmlformats.org/officeDocument/2006/relationships/image" Target="../media/image28.png"/><Relationship Id="rId6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image" Target="../media/image49.svg"/><Relationship Id="rId57" Type="http://schemas.openxmlformats.org/officeDocument/2006/relationships/image" Target="../media/image57.svg"/><Relationship Id="rId10" Type="http://schemas.openxmlformats.org/officeDocument/2006/relationships/image" Target="../media/image6.png"/><Relationship Id="rId31" Type="http://schemas.openxmlformats.org/officeDocument/2006/relationships/image" Target="../media/image31.svg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12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11" Type="http://schemas.openxmlformats.org/officeDocument/2006/relationships/image" Target="../media/image27.sv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10" Type="http://schemas.openxmlformats.org/officeDocument/2006/relationships/image" Target="../media/image14.png"/><Relationship Id="rId4" Type="http://schemas.openxmlformats.org/officeDocument/2006/relationships/image" Target="../media/image46.png"/><Relationship Id="rId9" Type="http://schemas.openxmlformats.org/officeDocument/2006/relationships/image" Target="../media/image29.svg"/><Relationship Id="rId14" Type="http://schemas.openxmlformats.org/officeDocument/2006/relationships/image" Target="../media/image6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svg"/><Relationship Id="rId18" Type="http://schemas.openxmlformats.org/officeDocument/2006/relationships/image" Target="../media/image17.png"/><Relationship Id="rId3" Type="http://schemas.openxmlformats.org/officeDocument/2006/relationships/image" Target="../media/image97.svg"/><Relationship Id="rId21" Type="http://schemas.openxmlformats.org/officeDocument/2006/relationships/image" Target="../media/image15.svg"/><Relationship Id="rId7" Type="http://schemas.openxmlformats.org/officeDocument/2006/relationships/image" Target="../media/image91.svg"/><Relationship Id="rId12" Type="http://schemas.openxmlformats.org/officeDocument/2006/relationships/image" Target="../media/image12.png"/><Relationship Id="rId17" Type="http://schemas.openxmlformats.org/officeDocument/2006/relationships/image" Target="../media/image147.svg"/><Relationship Id="rId2" Type="http://schemas.openxmlformats.org/officeDocument/2006/relationships/image" Target="../media/image49.png"/><Relationship Id="rId16" Type="http://schemas.openxmlformats.org/officeDocument/2006/relationships/image" Target="../media/image74.png"/><Relationship Id="rId20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11" Type="http://schemas.openxmlformats.org/officeDocument/2006/relationships/image" Target="../media/image27.svg"/><Relationship Id="rId5" Type="http://schemas.openxmlformats.org/officeDocument/2006/relationships/image" Target="../media/image145.svg"/><Relationship Id="rId15" Type="http://schemas.openxmlformats.org/officeDocument/2006/relationships/image" Target="../media/image99.svg"/><Relationship Id="rId23" Type="http://schemas.openxmlformats.org/officeDocument/2006/relationships/image" Target="../media/image17.svg"/><Relationship Id="rId10" Type="http://schemas.openxmlformats.org/officeDocument/2006/relationships/image" Target="../media/image14.png"/><Relationship Id="rId19" Type="http://schemas.openxmlformats.org/officeDocument/2006/relationships/image" Target="../media/image33.svg"/><Relationship Id="rId4" Type="http://schemas.openxmlformats.org/officeDocument/2006/relationships/image" Target="../media/image73.png"/><Relationship Id="rId9" Type="http://schemas.openxmlformats.org/officeDocument/2006/relationships/image" Target="../media/image29.svg"/><Relationship Id="rId14" Type="http://schemas.openxmlformats.org/officeDocument/2006/relationships/image" Target="../media/image50.png"/><Relationship Id="rId2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9.svg"/><Relationship Id="rId18" Type="http://schemas.openxmlformats.org/officeDocument/2006/relationships/image" Target="../media/image17.png"/><Relationship Id="rId26" Type="http://schemas.openxmlformats.org/officeDocument/2006/relationships/image" Target="../media/image75.png"/><Relationship Id="rId3" Type="http://schemas.openxmlformats.org/officeDocument/2006/relationships/image" Target="../media/image97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50.png"/><Relationship Id="rId17" Type="http://schemas.openxmlformats.org/officeDocument/2006/relationships/image" Target="../media/image69.svg"/><Relationship Id="rId25" Type="http://schemas.openxmlformats.org/officeDocument/2006/relationships/image" Target="../media/image47.svg"/><Relationship Id="rId2" Type="http://schemas.openxmlformats.org/officeDocument/2006/relationships/image" Target="../media/image49.png"/><Relationship Id="rId16" Type="http://schemas.openxmlformats.org/officeDocument/2006/relationships/image" Target="../media/image35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24" Type="http://schemas.openxmlformats.org/officeDocument/2006/relationships/image" Target="../media/image24.pn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23" Type="http://schemas.openxmlformats.org/officeDocument/2006/relationships/image" Target="../media/image45.svg"/><Relationship Id="rId10" Type="http://schemas.openxmlformats.org/officeDocument/2006/relationships/image" Target="../media/image12.png"/><Relationship Id="rId19" Type="http://schemas.openxmlformats.org/officeDocument/2006/relationships/image" Target="../media/image33.sv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34.png"/><Relationship Id="rId22" Type="http://schemas.openxmlformats.org/officeDocument/2006/relationships/image" Target="../media/image23.png"/><Relationship Id="rId27" Type="http://schemas.openxmlformats.org/officeDocument/2006/relationships/image" Target="../media/image149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3.svg"/><Relationship Id="rId18" Type="http://schemas.openxmlformats.org/officeDocument/2006/relationships/image" Target="../media/image16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17.png"/><Relationship Id="rId17" Type="http://schemas.openxmlformats.org/officeDocument/2006/relationships/image" Target="../media/image123.svg"/><Relationship Id="rId2" Type="http://schemas.openxmlformats.org/officeDocument/2006/relationships/image" Target="../media/image49.png"/><Relationship Id="rId16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21.svg"/><Relationship Id="rId10" Type="http://schemas.openxmlformats.org/officeDocument/2006/relationships/image" Target="../media/image12.png"/><Relationship Id="rId19" Type="http://schemas.openxmlformats.org/officeDocument/2006/relationships/image" Target="../media/image31.sv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6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62.png"/><Relationship Id="rId17" Type="http://schemas.openxmlformats.org/officeDocument/2006/relationships/image" Target="../media/image33.svg"/><Relationship Id="rId2" Type="http://schemas.openxmlformats.org/officeDocument/2006/relationships/image" Target="../media/image49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27.svg"/><Relationship Id="rId10" Type="http://schemas.openxmlformats.org/officeDocument/2006/relationships/image" Target="../media/image12.png"/><Relationship Id="rId4" Type="http://schemas.openxmlformats.org/officeDocument/2006/relationships/image" Target="../media/image46.png"/><Relationship Id="rId9" Type="http://schemas.openxmlformats.org/officeDocument/2006/relationships/image" Target="../media/image29.svg"/><Relationship Id="rId1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9.svg"/><Relationship Id="rId18" Type="http://schemas.openxmlformats.org/officeDocument/2006/relationships/image" Target="../media/image17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50.png"/><Relationship Id="rId17" Type="http://schemas.openxmlformats.org/officeDocument/2006/relationships/image" Target="../media/image69.svg"/><Relationship Id="rId2" Type="http://schemas.openxmlformats.org/officeDocument/2006/relationships/image" Target="../media/image49.png"/><Relationship Id="rId16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10" Type="http://schemas.openxmlformats.org/officeDocument/2006/relationships/image" Target="../media/image12.png"/><Relationship Id="rId19" Type="http://schemas.openxmlformats.org/officeDocument/2006/relationships/image" Target="../media/image33.sv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34.png"/></Relationships>
</file>

<file path=ppt/slideLayouts/_rels/slideLayout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37.png"/><Relationship Id="rId26" Type="http://schemas.openxmlformats.org/officeDocument/2006/relationships/image" Target="../media/image41.png"/><Relationship Id="rId21" Type="http://schemas.openxmlformats.org/officeDocument/2006/relationships/image" Target="../media/image75.svg"/><Relationship Id="rId34" Type="http://schemas.openxmlformats.org/officeDocument/2006/relationships/image" Target="../media/image45.png"/><Relationship Id="rId7" Type="http://schemas.openxmlformats.org/officeDocument/2006/relationships/image" Target="../media/image145.svg"/><Relationship Id="rId12" Type="http://schemas.openxmlformats.org/officeDocument/2006/relationships/image" Target="../media/image14.png"/><Relationship Id="rId17" Type="http://schemas.openxmlformats.org/officeDocument/2006/relationships/image" Target="../media/image147.svg"/><Relationship Id="rId25" Type="http://schemas.openxmlformats.org/officeDocument/2006/relationships/image" Target="../media/image79.svg"/><Relationship Id="rId33" Type="http://schemas.openxmlformats.org/officeDocument/2006/relationships/image" Target="../media/image87.svg"/><Relationship Id="rId2" Type="http://schemas.openxmlformats.org/officeDocument/2006/relationships/image" Target="../media/image58.png"/><Relationship Id="rId16" Type="http://schemas.openxmlformats.org/officeDocument/2006/relationships/image" Target="../media/image74.png"/><Relationship Id="rId20" Type="http://schemas.openxmlformats.org/officeDocument/2006/relationships/image" Target="../media/image38.png"/><Relationship Id="rId29" Type="http://schemas.openxmlformats.org/officeDocument/2006/relationships/image" Target="../media/image8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3.png"/><Relationship Id="rId11" Type="http://schemas.openxmlformats.org/officeDocument/2006/relationships/image" Target="../media/image29.svg"/><Relationship Id="rId24" Type="http://schemas.openxmlformats.org/officeDocument/2006/relationships/image" Target="../media/image40.png"/><Relationship Id="rId32" Type="http://schemas.openxmlformats.org/officeDocument/2006/relationships/image" Target="../media/image44.png"/><Relationship Id="rId37" Type="http://schemas.openxmlformats.org/officeDocument/2006/relationships/image" Target="../media/image31.svg"/><Relationship Id="rId5" Type="http://schemas.openxmlformats.org/officeDocument/2006/relationships/image" Target="../media/image117.svg"/><Relationship Id="rId15" Type="http://schemas.openxmlformats.org/officeDocument/2006/relationships/image" Target="../media/image23.svg"/><Relationship Id="rId23" Type="http://schemas.openxmlformats.org/officeDocument/2006/relationships/image" Target="../media/image77.svg"/><Relationship Id="rId28" Type="http://schemas.openxmlformats.org/officeDocument/2006/relationships/image" Target="../media/image42.png"/><Relationship Id="rId36" Type="http://schemas.openxmlformats.org/officeDocument/2006/relationships/image" Target="../media/image16.png"/><Relationship Id="rId10" Type="http://schemas.openxmlformats.org/officeDocument/2006/relationships/image" Target="../media/image15.png"/><Relationship Id="rId19" Type="http://schemas.openxmlformats.org/officeDocument/2006/relationships/image" Target="../media/image73.svg"/><Relationship Id="rId31" Type="http://schemas.openxmlformats.org/officeDocument/2006/relationships/image" Target="../media/image85.svg"/><Relationship Id="rId4" Type="http://schemas.openxmlformats.org/officeDocument/2006/relationships/image" Target="../media/image59.png"/><Relationship Id="rId9" Type="http://schemas.openxmlformats.org/officeDocument/2006/relationships/image" Target="../media/image91.svg"/><Relationship Id="rId14" Type="http://schemas.openxmlformats.org/officeDocument/2006/relationships/image" Target="../media/image12.png"/><Relationship Id="rId22" Type="http://schemas.openxmlformats.org/officeDocument/2006/relationships/image" Target="../media/image39.png"/><Relationship Id="rId27" Type="http://schemas.openxmlformats.org/officeDocument/2006/relationships/image" Target="../media/image81.svg"/><Relationship Id="rId30" Type="http://schemas.openxmlformats.org/officeDocument/2006/relationships/image" Target="../media/image43.png"/><Relationship Id="rId35" Type="http://schemas.openxmlformats.org/officeDocument/2006/relationships/image" Target="../media/image89.svg"/><Relationship Id="rId8" Type="http://schemas.openxmlformats.org/officeDocument/2006/relationships/image" Target="../media/image46.png"/><Relationship Id="rId3" Type="http://schemas.openxmlformats.org/officeDocument/2006/relationships/image" Target="../media/image115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29.svg"/><Relationship Id="rId18" Type="http://schemas.openxmlformats.org/officeDocument/2006/relationships/image" Target="../media/image50.png"/><Relationship Id="rId3" Type="http://schemas.openxmlformats.org/officeDocument/2006/relationships/image" Target="../media/image11.svg"/><Relationship Id="rId21" Type="http://schemas.openxmlformats.org/officeDocument/2006/relationships/image" Target="../media/image115.svg"/><Relationship Id="rId7" Type="http://schemas.openxmlformats.org/officeDocument/2006/relationships/image" Target="../media/image145.svg"/><Relationship Id="rId12" Type="http://schemas.openxmlformats.org/officeDocument/2006/relationships/image" Target="../media/image15.png"/><Relationship Id="rId17" Type="http://schemas.openxmlformats.org/officeDocument/2006/relationships/image" Target="../media/image23.svg"/><Relationship Id="rId25" Type="http://schemas.openxmlformats.org/officeDocument/2006/relationships/image" Target="../media/image33.svg"/><Relationship Id="rId2" Type="http://schemas.openxmlformats.org/officeDocument/2006/relationships/image" Target="../media/image6.png"/><Relationship Id="rId16" Type="http://schemas.openxmlformats.org/officeDocument/2006/relationships/image" Target="../media/image12.png"/><Relationship Id="rId20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3.png"/><Relationship Id="rId11" Type="http://schemas.openxmlformats.org/officeDocument/2006/relationships/image" Target="../media/image91.svg"/><Relationship Id="rId24" Type="http://schemas.openxmlformats.org/officeDocument/2006/relationships/image" Target="../media/image17.png"/><Relationship Id="rId5" Type="http://schemas.openxmlformats.org/officeDocument/2006/relationships/image" Target="../media/image13.svg"/><Relationship Id="rId15" Type="http://schemas.openxmlformats.org/officeDocument/2006/relationships/image" Target="../media/image27.svg"/><Relationship Id="rId23" Type="http://schemas.openxmlformats.org/officeDocument/2006/relationships/image" Target="../media/image117.svg"/><Relationship Id="rId10" Type="http://schemas.openxmlformats.org/officeDocument/2006/relationships/image" Target="../media/image46.png"/><Relationship Id="rId19" Type="http://schemas.openxmlformats.org/officeDocument/2006/relationships/image" Target="../media/image99.svg"/><Relationship Id="rId4" Type="http://schemas.openxmlformats.org/officeDocument/2006/relationships/image" Target="../media/image7.png"/><Relationship Id="rId9" Type="http://schemas.openxmlformats.org/officeDocument/2006/relationships/image" Target="../media/image147.svg"/><Relationship Id="rId14" Type="http://schemas.openxmlformats.org/officeDocument/2006/relationships/image" Target="../media/image14.png"/><Relationship Id="rId22" Type="http://schemas.openxmlformats.org/officeDocument/2006/relationships/image" Target="../media/image5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3.svg"/><Relationship Id="rId18" Type="http://schemas.openxmlformats.org/officeDocument/2006/relationships/image" Target="../media/image20.png"/><Relationship Id="rId3" Type="http://schemas.openxmlformats.org/officeDocument/2006/relationships/image" Target="../media/image91.svg"/><Relationship Id="rId21" Type="http://schemas.openxmlformats.org/officeDocument/2006/relationships/image" Target="../media/image41.svg"/><Relationship Id="rId7" Type="http://schemas.openxmlformats.org/officeDocument/2006/relationships/image" Target="../media/image29.svg"/><Relationship Id="rId12" Type="http://schemas.openxmlformats.org/officeDocument/2006/relationships/image" Target="../media/image62.png"/><Relationship Id="rId17" Type="http://schemas.openxmlformats.org/officeDocument/2006/relationships/image" Target="../media/image37.svg"/><Relationship Id="rId2" Type="http://schemas.openxmlformats.org/officeDocument/2006/relationships/image" Target="../media/image46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121.svg"/><Relationship Id="rId15" Type="http://schemas.openxmlformats.org/officeDocument/2006/relationships/image" Target="../media/image35.svg"/><Relationship Id="rId23" Type="http://schemas.openxmlformats.org/officeDocument/2006/relationships/image" Target="../media/image151.svg"/><Relationship Id="rId10" Type="http://schemas.openxmlformats.org/officeDocument/2006/relationships/image" Target="../media/image12.png"/><Relationship Id="rId19" Type="http://schemas.openxmlformats.org/officeDocument/2006/relationships/image" Target="../media/image39.svg"/><Relationship Id="rId4" Type="http://schemas.openxmlformats.org/officeDocument/2006/relationships/image" Target="../media/image61.png"/><Relationship Id="rId9" Type="http://schemas.openxmlformats.org/officeDocument/2006/relationships/image" Target="../media/image27.svg"/><Relationship Id="rId14" Type="http://schemas.openxmlformats.org/officeDocument/2006/relationships/image" Target="../media/image18.png"/><Relationship Id="rId22" Type="http://schemas.openxmlformats.org/officeDocument/2006/relationships/image" Target="../media/image76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47.svg"/><Relationship Id="rId3" Type="http://schemas.openxmlformats.org/officeDocument/2006/relationships/image" Target="../media/image145.svg"/><Relationship Id="rId7" Type="http://schemas.openxmlformats.org/officeDocument/2006/relationships/image" Target="../media/image29.svg"/><Relationship Id="rId12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33.svg"/><Relationship Id="rId10" Type="http://schemas.openxmlformats.org/officeDocument/2006/relationships/image" Target="../media/image12.pn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8" Type="http://schemas.openxmlformats.org/officeDocument/2006/relationships/image" Target="../media/image35.png"/><Relationship Id="rId26" Type="http://schemas.openxmlformats.org/officeDocument/2006/relationships/image" Target="../media/image39.png"/><Relationship Id="rId39" Type="http://schemas.openxmlformats.org/officeDocument/2006/relationships/image" Target="../media/image89.svg"/><Relationship Id="rId21" Type="http://schemas.openxmlformats.org/officeDocument/2006/relationships/image" Target="../media/image71.svg"/><Relationship Id="rId34" Type="http://schemas.openxmlformats.org/officeDocument/2006/relationships/image" Target="../media/image43.png"/><Relationship Id="rId7" Type="http://schemas.openxmlformats.org/officeDocument/2006/relationships/image" Target="../media/image25.svg"/><Relationship Id="rId2" Type="http://schemas.openxmlformats.org/officeDocument/2006/relationships/image" Target="../media/image33.png"/><Relationship Id="rId16" Type="http://schemas.openxmlformats.org/officeDocument/2006/relationships/image" Target="../media/image16.png"/><Relationship Id="rId20" Type="http://schemas.openxmlformats.org/officeDocument/2006/relationships/image" Target="../media/image36.png"/><Relationship Id="rId29" Type="http://schemas.openxmlformats.org/officeDocument/2006/relationships/image" Target="../media/image79.svg"/><Relationship Id="rId41" Type="http://schemas.openxmlformats.org/officeDocument/2006/relationships/image" Target="../media/image9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27.svg"/><Relationship Id="rId24" Type="http://schemas.openxmlformats.org/officeDocument/2006/relationships/image" Target="../media/image38.png"/><Relationship Id="rId32" Type="http://schemas.openxmlformats.org/officeDocument/2006/relationships/image" Target="../media/image42.png"/><Relationship Id="rId37" Type="http://schemas.openxmlformats.org/officeDocument/2006/relationships/image" Target="../media/image87.svg"/><Relationship Id="rId40" Type="http://schemas.openxmlformats.org/officeDocument/2006/relationships/image" Target="../media/image46.png"/><Relationship Id="rId5" Type="http://schemas.openxmlformats.org/officeDocument/2006/relationships/image" Target="../media/image67.svg"/><Relationship Id="rId15" Type="http://schemas.openxmlformats.org/officeDocument/2006/relationships/image" Target="../media/image33.svg"/><Relationship Id="rId23" Type="http://schemas.openxmlformats.org/officeDocument/2006/relationships/image" Target="../media/image73.svg"/><Relationship Id="rId28" Type="http://schemas.openxmlformats.org/officeDocument/2006/relationships/image" Target="../media/image40.png"/><Relationship Id="rId36" Type="http://schemas.openxmlformats.org/officeDocument/2006/relationships/image" Target="../media/image44.png"/><Relationship Id="rId10" Type="http://schemas.openxmlformats.org/officeDocument/2006/relationships/image" Target="../media/image14.png"/><Relationship Id="rId19" Type="http://schemas.openxmlformats.org/officeDocument/2006/relationships/image" Target="../media/image69.svg"/><Relationship Id="rId31" Type="http://schemas.openxmlformats.org/officeDocument/2006/relationships/image" Target="../media/image81.svg"/><Relationship Id="rId4" Type="http://schemas.openxmlformats.org/officeDocument/2006/relationships/image" Target="../media/image34.png"/><Relationship Id="rId9" Type="http://schemas.openxmlformats.org/officeDocument/2006/relationships/image" Target="../media/image23.svg"/><Relationship Id="rId14" Type="http://schemas.openxmlformats.org/officeDocument/2006/relationships/image" Target="../media/image17.png"/><Relationship Id="rId22" Type="http://schemas.openxmlformats.org/officeDocument/2006/relationships/image" Target="../media/image37.png"/><Relationship Id="rId27" Type="http://schemas.openxmlformats.org/officeDocument/2006/relationships/image" Target="../media/image77.svg"/><Relationship Id="rId30" Type="http://schemas.openxmlformats.org/officeDocument/2006/relationships/image" Target="../media/image41.png"/><Relationship Id="rId35" Type="http://schemas.openxmlformats.org/officeDocument/2006/relationships/image" Target="../media/image85.svg"/><Relationship Id="rId8" Type="http://schemas.openxmlformats.org/officeDocument/2006/relationships/image" Target="../media/image12.png"/><Relationship Id="rId3" Type="http://schemas.openxmlformats.org/officeDocument/2006/relationships/image" Target="../media/image65.svg"/><Relationship Id="rId12" Type="http://schemas.openxmlformats.org/officeDocument/2006/relationships/image" Target="../media/image15.png"/><Relationship Id="rId17" Type="http://schemas.openxmlformats.org/officeDocument/2006/relationships/image" Target="../media/image31.svg"/><Relationship Id="rId25" Type="http://schemas.openxmlformats.org/officeDocument/2006/relationships/image" Target="../media/image75.svg"/><Relationship Id="rId33" Type="http://schemas.openxmlformats.org/officeDocument/2006/relationships/image" Target="../media/image83.svg"/><Relationship Id="rId38" Type="http://schemas.openxmlformats.org/officeDocument/2006/relationships/image" Target="../media/image45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29.svg"/><Relationship Id="rId18" Type="http://schemas.openxmlformats.org/officeDocument/2006/relationships/image" Target="../media/image17.png"/><Relationship Id="rId3" Type="http://schemas.openxmlformats.org/officeDocument/2006/relationships/image" Target="../media/image115.svg"/><Relationship Id="rId7" Type="http://schemas.openxmlformats.org/officeDocument/2006/relationships/image" Target="../media/image91.svg"/><Relationship Id="rId12" Type="http://schemas.openxmlformats.org/officeDocument/2006/relationships/image" Target="../media/image15.png"/><Relationship Id="rId17" Type="http://schemas.openxmlformats.org/officeDocument/2006/relationships/image" Target="../media/image23.svg"/><Relationship Id="rId2" Type="http://schemas.openxmlformats.org/officeDocument/2006/relationships/image" Target="../media/image58.pn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11" Type="http://schemas.openxmlformats.org/officeDocument/2006/relationships/image" Target="../media/image27.svg"/><Relationship Id="rId5" Type="http://schemas.openxmlformats.org/officeDocument/2006/relationships/image" Target="../media/image117.svg"/><Relationship Id="rId15" Type="http://schemas.openxmlformats.org/officeDocument/2006/relationships/image" Target="../media/image123.svg"/><Relationship Id="rId10" Type="http://schemas.openxmlformats.org/officeDocument/2006/relationships/image" Target="../media/image14.png"/><Relationship Id="rId19" Type="http://schemas.openxmlformats.org/officeDocument/2006/relationships/image" Target="../media/image33.svg"/><Relationship Id="rId4" Type="http://schemas.openxmlformats.org/officeDocument/2006/relationships/image" Target="../media/image59.png"/><Relationship Id="rId9" Type="http://schemas.openxmlformats.org/officeDocument/2006/relationships/image" Target="../media/image121.svg"/><Relationship Id="rId14" Type="http://schemas.openxmlformats.org/officeDocument/2006/relationships/image" Target="../media/image6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1.svg"/><Relationship Id="rId3" Type="http://schemas.openxmlformats.org/officeDocument/2006/relationships/image" Target="../media/image91.svg"/><Relationship Id="rId7" Type="http://schemas.openxmlformats.org/officeDocument/2006/relationships/image" Target="../media/image27.svg"/><Relationship Id="rId12" Type="http://schemas.openxmlformats.org/officeDocument/2006/relationships/image" Target="../media/image16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23.svg"/><Relationship Id="rId5" Type="http://schemas.openxmlformats.org/officeDocument/2006/relationships/image" Target="../media/image121.svg"/><Relationship Id="rId10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23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11.png"/><Relationship Id="rId26" Type="http://schemas.openxmlformats.org/officeDocument/2006/relationships/image" Target="../media/image53.png"/><Relationship Id="rId21" Type="http://schemas.openxmlformats.org/officeDocument/2006/relationships/image" Target="../media/image99.svg"/><Relationship Id="rId34" Type="http://schemas.openxmlformats.org/officeDocument/2006/relationships/image" Target="../media/image57.png"/><Relationship Id="rId7" Type="http://schemas.openxmlformats.org/officeDocument/2006/relationships/image" Target="../media/image97.svg"/><Relationship Id="rId12" Type="http://schemas.openxmlformats.org/officeDocument/2006/relationships/image" Target="../media/image17.png"/><Relationship Id="rId17" Type="http://schemas.openxmlformats.org/officeDocument/2006/relationships/image" Target="../media/image19.svg"/><Relationship Id="rId25" Type="http://schemas.openxmlformats.org/officeDocument/2006/relationships/image" Target="../media/image103.svg"/><Relationship Id="rId33" Type="http://schemas.openxmlformats.org/officeDocument/2006/relationships/image" Target="../media/image111.svg"/><Relationship Id="rId2" Type="http://schemas.openxmlformats.org/officeDocument/2006/relationships/image" Target="../media/image47.png"/><Relationship Id="rId16" Type="http://schemas.openxmlformats.org/officeDocument/2006/relationships/image" Target="../media/image10.png"/><Relationship Id="rId20" Type="http://schemas.openxmlformats.org/officeDocument/2006/relationships/image" Target="../media/image50.png"/><Relationship Id="rId29" Type="http://schemas.openxmlformats.org/officeDocument/2006/relationships/image" Target="../media/image10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27.svg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image" Target="../media/image91.svg"/><Relationship Id="rId5" Type="http://schemas.openxmlformats.org/officeDocument/2006/relationships/image" Target="../media/image95.svg"/><Relationship Id="rId15" Type="http://schemas.openxmlformats.org/officeDocument/2006/relationships/image" Target="../media/image23.svg"/><Relationship Id="rId23" Type="http://schemas.openxmlformats.org/officeDocument/2006/relationships/image" Target="../media/image101.svg"/><Relationship Id="rId28" Type="http://schemas.openxmlformats.org/officeDocument/2006/relationships/image" Target="../media/image54.png"/><Relationship Id="rId36" Type="http://schemas.openxmlformats.org/officeDocument/2006/relationships/image" Target="../media/image46.png"/><Relationship Id="rId10" Type="http://schemas.openxmlformats.org/officeDocument/2006/relationships/image" Target="../media/image14.png"/><Relationship Id="rId19" Type="http://schemas.openxmlformats.org/officeDocument/2006/relationships/image" Target="../media/image21.svg"/><Relationship Id="rId31" Type="http://schemas.openxmlformats.org/officeDocument/2006/relationships/image" Target="../media/image109.svg"/><Relationship Id="rId4" Type="http://schemas.openxmlformats.org/officeDocument/2006/relationships/image" Target="../media/image48.png"/><Relationship Id="rId9" Type="http://schemas.openxmlformats.org/officeDocument/2006/relationships/image" Target="../media/image29.svg"/><Relationship Id="rId14" Type="http://schemas.openxmlformats.org/officeDocument/2006/relationships/image" Target="../media/image12.png"/><Relationship Id="rId22" Type="http://schemas.openxmlformats.org/officeDocument/2006/relationships/image" Target="../media/image51.png"/><Relationship Id="rId27" Type="http://schemas.openxmlformats.org/officeDocument/2006/relationships/image" Target="../media/image105.svg"/><Relationship Id="rId30" Type="http://schemas.openxmlformats.org/officeDocument/2006/relationships/image" Target="../media/image55.png"/><Relationship Id="rId35" Type="http://schemas.openxmlformats.org/officeDocument/2006/relationships/image" Target="../media/image113.svg"/><Relationship Id="rId8" Type="http://schemas.openxmlformats.org/officeDocument/2006/relationships/image" Target="../media/image15.png"/><Relationship Id="rId3" Type="http://schemas.openxmlformats.org/officeDocument/2006/relationships/image" Target="../media/image9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7.svg"/><Relationship Id="rId18" Type="http://schemas.openxmlformats.org/officeDocument/2006/relationships/image" Target="../media/image12.png"/><Relationship Id="rId3" Type="http://schemas.openxmlformats.org/officeDocument/2006/relationships/image" Target="../media/image115.svg"/><Relationship Id="rId21" Type="http://schemas.openxmlformats.org/officeDocument/2006/relationships/image" Target="../media/image99.svg"/><Relationship Id="rId7" Type="http://schemas.openxmlformats.org/officeDocument/2006/relationships/image" Target="../media/image119.svg"/><Relationship Id="rId12" Type="http://schemas.openxmlformats.org/officeDocument/2006/relationships/image" Target="../media/image49.png"/><Relationship Id="rId17" Type="http://schemas.openxmlformats.org/officeDocument/2006/relationships/image" Target="../media/image27.svg"/><Relationship Id="rId25" Type="http://schemas.openxmlformats.org/officeDocument/2006/relationships/image" Target="../media/image125.svg"/><Relationship Id="rId2" Type="http://schemas.openxmlformats.org/officeDocument/2006/relationships/image" Target="../media/image58.png"/><Relationship Id="rId16" Type="http://schemas.openxmlformats.org/officeDocument/2006/relationships/image" Target="../media/image14.png"/><Relationship Id="rId20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0.png"/><Relationship Id="rId11" Type="http://schemas.openxmlformats.org/officeDocument/2006/relationships/image" Target="../media/image121.svg"/><Relationship Id="rId24" Type="http://schemas.openxmlformats.org/officeDocument/2006/relationships/image" Target="../media/image63.png"/><Relationship Id="rId5" Type="http://schemas.openxmlformats.org/officeDocument/2006/relationships/image" Target="../media/image117.svg"/><Relationship Id="rId15" Type="http://schemas.openxmlformats.org/officeDocument/2006/relationships/image" Target="../media/image29.svg"/><Relationship Id="rId23" Type="http://schemas.openxmlformats.org/officeDocument/2006/relationships/image" Target="../media/image123.svg"/><Relationship Id="rId10" Type="http://schemas.openxmlformats.org/officeDocument/2006/relationships/image" Target="../media/image61.png"/><Relationship Id="rId19" Type="http://schemas.openxmlformats.org/officeDocument/2006/relationships/image" Target="../media/image23.svg"/><Relationship Id="rId4" Type="http://schemas.openxmlformats.org/officeDocument/2006/relationships/image" Target="../media/image59.png"/><Relationship Id="rId9" Type="http://schemas.openxmlformats.org/officeDocument/2006/relationships/image" Target="../media/image91.svg"/><Relationship Id="rId14" Type="http://schemas.openxmlformats.org/officeDocument/2006/relationships/image" Target="../media/image15.png"/><Relationship Id="rId22" Type="http://schemas.openxmlformats.org/officeDocument/2006/relationships/image" Target="../media/image6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9.svg"/><Relationship Id="rId18" Type="http://schemas.openxmlformats.org/officeDocument/2006/relationships/image" Target="../media/image66.png"/><Relationship Id="rId26" Type="http://schemas.openxmlformats.org/officeDocument/2006/relationships/image" Target="../media/image70.png"/><Relationship Id="rId3" Type="http://schemas.openxmlformats.org/officeDocument/2006/relationships/image" Target="../media/image127.svg"/><Relationship Id="rId21" Type="http://schemas.openxmlformats.org/officeDocument/2006/relationships/image" Target="../media/image133.svg"/><Relationship Id="rId7" Type="http://schemas.openxmlformats.org/officeDocument/2006/relationships/image" Target="../media/image23.svg"/><Relationship Id="rId12" Type="http://schemas.openxmlformats.org/officeDocument/2006/relationships/image" Target="../media/image65.png"/><Relationship Id="rId17" Type="http://schemas.openxmlformats.org/officeDocument/2006/relationships/image" Target="../media/image33.svg"/><Relationship Id="rId25" Type="http://schemas.openxmlformats.org/officeDocument/2006/relationships/image" Target="../media/image137.svg"/><Relationship Id="rId2" Type="http://schemas.openxmlformats.org/officeDocument/2006/relationships/image" Target="../media/image64.png"/><Relationship Id="rId16" Type="http://schemas.openxmlformats.org/officeDocument/2006/relationships/image" Target="../media/image17.png"/><Relationship Id="rId20" Type="http://schemas.openxmlformats.org/officeDocument/2006/relationships/image" Target="../media/image67.png"/><Relationship Id="rId29" Type="http://schemas.openxmlformats.org/officeDocument/2006/relationships/image" Target="../media/image14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27.svg"/><Relationship Id="rId24" Type="http://schemas.openxmlformats.org/officeDocument/2006/relationships/image" Target="../media/image69.png"/><Relationship Id="rId5" Type="http://schemas.openxmlformats.org/officeDocument/2006/relationships/image" Target="../media/image91.svg"/><Relationship Id="rId15" Type="http://schemas.openxmlformats.org/officeDocument/2006/relationships/image" Target="../media/image99.svg"/><Relationship Id="rId23" Type="http://schemas.openxmlformats.org/officeDocument/2006/relationships/image" Target="../media/image135.svg"/><Relationship Id="rId28" Type="http://schemas.openxmlformats.org/officeDocument/2006/relationships/image" Target="../media/image71.png"/><Relationship Id="rId10" Type="http://schemas.openxmlformats.org/officeDocument/2006/relationships/image" Target="../media/image14.png"/><Relationship Id="rId19" Type="http://schemas.openxmlformats.org/officeDocument/2006/relationships/image" Target="../media/image131.svg"/><Relationship Id="rId31" Type="http://schemas.openxmlformats.org/officeDocument/2006/relationships/image" Target="../media/image143.svg"/><Relationship Id="rId4" Type="http://schemas.openxmlformats.org/officeDocument/2006/relationships/image" Target="../media/image46.png"/><Relationship Id="rId9" Type="http://schemas.openxmlformats.org/officeDocument/2006/relationships/image" Target="../media/image29.svg"/><Relationship Id="rId14" Type="http://schemas.openxmlformats.org/officeDocument/2006/relationships/image" Target="../media/image50.png"/><Relationship Id="rId22" Type="http://schemas.openxmlformats.org/officeDocument/2006/relationships/image" Target="../media/image68.png"/><Relationship Id="rId27" Type="http://schemas.openxmlformats.org/officeDocument/2006/relationships/image" Target="../media/image139.svg"/><Relationship Id="rId30" Type="http://schemas.openxmlformats.org/officeDocument/2006/relationships/image" Target="../media/image7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9.svg"/><Relationship Id="rId18" Type="http://schemas.openxmlformats.org/officeDocument/2006/relationships/image" Target="../media/image58.png"/><Relationship Id="rId3" Type="http://schemas.openxmlformats.org/officeDocument/2006/relationships/image" Target="../media/image91.svg"/><Relationship Id="rId21" Type="http://schemas.openxmlformats.org/officeDocument/2006/relationships/image" Target="../media/image117.svg"/><Relationship Id="rId7" Type="http://schemas.openxmlformats.org/officeDocument/2006/relationships/image" Target="../media/image97.svg"/><Relationship Id="rId12" Type="http://schemas.openxmlformats.org/officeDocument/2006/relationships/image" Target="../media/image15.png"/><Relationship Id="rId17" Type="http://schemas.openxmlformats.org/officeDocument/2006/relationships/image" Target="../media/image33.svg"/><Relationship Id="rId25" Type="http://schemas.openxmlformats.org/officeDocument/2006/relationships/image" Target="../media/image125.svg"/><Relationship Id="rId2" Type="http://schemas.openxmlformats.org/officeDocument/2006/relationships/image" Target="../media/image46.png"/><Relationship Id="rId16" Type="http://schemas.openxmlformats.org/officeDocument/2006/relationships/image" Target="../media/image17.png"/><Relationship Id="rId20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123.svg"/><Relationship Id="rId24" Type="http://schemas.openxmlformats.org/officeDocument/2006/relationships/image" Target="../media/image63.png"/><Relationship Id="rId5" Type="http://schemas.openxmlformats.org/officeDocument/2006/relationships/image" Target="../media/image121.svg"/><Relationship Id="rId15" Type="http://schemas.openxmlformats.org/officeDocument/2006/relationships/image" Target="../media/image23.svg"/><Relationship Id="rId23" Type="http://schemas.openxmlformats.org/officeDocument/2006/relationships/image" Target="../media/image119.svg"/><Relationship Id="rId10" Type="http://schemas.openxmlformats.org/officeDocument/2006/relationships/image" Target="../media/image62.png"/><Relationship Id="rId19" Type="http://schemas.openxmlformats.org/officeDocument/2006/relationships/image" Target="../media/image115.svg"/><Relationship Id="rId4" Type="http://schemas.openxmlformats.org/officeDocument/2006/relationships/image" Target="../media/image61.png"/><Relationship Id="rId9" Type="http://schemas.openxmlformats.org/officeDocument/2006/relationships/image" Target="../media/image27.svg"/><Relationship Id="rId14" Type="http://schemas.openxmlformats.org/officeDocument/2006/relationships/image" Target="../media/image12.png"/><Relationship Id="rId22" Type="http://schemas.openxmlformats.org/officeDocument/2006/relationships/image" Target="../media/image6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9.svg"/><Relationship Id="rId18" Type="http://schemas.openxmlformats.org/officeDocument/2006/relationships/image" Target="../media/image58.png"/><Relationship Id="rId3" Type="http://schemas.openxmlformats.org/officeDocument/2006/relationships/image" Target="../media/image145.svg"/><Relationship Id="rId21" Type="http://schemas.openxmlformats.org/officeDocument/2006/relationships/image" Target="../media/image117.svg"/><Relationship Id="rId7" Type="http://schemas.openxmlformats.org/officeDocument/2006/relationships/image" Target="../media/image29.svg"/><Relationship Id="rId12" Type="http://schemas.openxmlformats.org/officeDocument/2006/relationships/image" Target="../media/image50.png"/><Relationship Id="rId17" Type="http://schemas.openxmlformats.org/officeDocument/2006/relationships/image" Target="../media/image97.svg"/><Relationship Id="rId2" Type="http://schemas.openxmlformats.org/officeDocument/2006/relationships/image" Target="../media/image73.png"/><Relationship Id="rId16" Type="http://schemas.openxmlformats.org/officeDocument/2006/relationships/image" Target="../media/image49.png"/><Relationship Id="rId20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47.svg"/><Relationship Id="rId10" Type="http://schemas.openxmlformats.org/officeDocument/2006/relationships/image" Target="../media/image12.png"/><Relationship Id="rId19" Type="http://schemas.openxmlformats.org/officeDocument/2006/relationships/image" Target="../media/image115.svg"/><Relationship Id="rId4" Type="http://schemas.openxmlformats.org/officeDocument/2006/relationships/image" Target="../media/image46.png"/><Relationship Id="rId9" Type="http://schemas.openxmlformats.org/officeDocument/2006/relationships/image" Target="../media/image27.svg"/><Relationship Id="rId14" Type="http://schemas.openxmlformats.org/officeDocument/2006/relationships/image" Target="../media/image7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svg"/><Relationship Id="rId18" Type="http://schemas.openxmlformats.org/officeDocument/2006/relationships/image" Target="../media/image68.png"/><Relationship Id="rId26" Type="http://schemas.openxmlformats.org/officeDocument/2006/relationships/image" Target="../media/image72.png"/><Relationship Id="rId3" Type="http://schemas.openxmlformats.org/officeDocument/2006/relationships/image" Target="../media/image97.svg"/><Relationship Id="rId21" Type="http://schemas.openxmlformats.org/officeDocument/2006/relationships/image" Target="../media/image137.svg"/><Relationship Id="rId7" Type="http://schemas.openxmlformats.org/officeDocument/2006/relationships/image" Target="../media/image121.svg"/><Relationship Id="rId12" Type="http://schemas.openxmlformats.org/officeDocument/2006/relationships/image" Target="../media/image12.png"/><Relationship Id="rId17" Type="http://schemas.openxmlformats.org/officeDocument/2006/relationships/image" Target="../media/image33.svg"/><Relationship Id="rId25" Type="http://schemas.openxmlformats.org/officeDocument/2006/relationships/image" Target="../media/image141.svg"/><Relationship Id="rId2" Type="http://schemas.openxmlformats.org/officeDocument/2006/relationships/image" Target="../media/image49.png"/><Relationship Id="rId16" Type="http://schemas.openxmlformats.org/officeDocument/2006/relationships/image" Target="../media/image17.png"/><Relationship Id="rId20" Type="http://schemas.openxmlformats.org/officeDocument/2006/relationships/image" Target="../media/image6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11" Type="http://schemas.openxmlformats.org/officeDocument/2006/relationships/image" Target="../media/image27.svg"/><Relationship Id="rId24" Type="http://schemas.openxmlformats.org/officeDocument/2006/relationships/image" Target="../media/image71.pn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23" Type="http://schemas.openxmlformats.org/officeDocument/2006/relationships/image" Target="../media/image139.svg"/><Relationship Id="rId10" Type="http://schemas.openxmlformats.org/officeDocument/2006/relationships/image" Target="../media/image14.png"/><Relationship Id="rId19" Type="http://schemas.openxmlformats.org/officeDocument/2006/relationships/image" Target="../media/image135.svg"/><Relationship Id="rId4" Type="http://schemas.openxmlformats.org/officeDocument/2006/relationships/image" Target="../media/image46.png"/><Relationship Id="rId9" Type="http://schemas.openxmlformats.org/officeDocument/2006/relationships/image" Target="../media/image29.sv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14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7.svg"/><Relationship Id="rId18" Type="http://schemas.openxmlformats.org/officeDocument/2006/relationships/image" Target="../media/image17.png"/><Relationship Id="rId3" Type="http://schemas.openxmlformats.org/officeDocument/2006/relationships/image" Target="../media/image145.svg"/><Relationship Id="rId7" Type="http://schemas.openxmlformats.org/officeDocument/2006/relationships/image" Target="../media/image97.svg"/><Relationship Id="rId12" Type="http://schemas.openxmlformats.org/officeDocument/2006/relationships/image" Target="../media/image14.png"/><Relationship Id="rId17" Type="http://schemas.openxmlformats.org/officeDocument/2006/relationships/image" Target="../media/image99.svg"/><Relationship Id="rId2" Type="http://schemas.openxmlformats.org/officeDocument/2006/relationships/image" Target="../media/image73.png"/><Relationship Id="rId16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29.svg"/><Relationship Id="rId5" Type="http://schemas.openxmlformats.org/officeDocument/2006/relationships/image" Target="../media/image147.svg"/><Relationship Id="rId15" Type="http://schemas.openxmlformats.org/officeDocument/2006/relationships/image" Target="../media/image23.svg"/><Relationship Id="rId10" Type="http://schemas.openxmlformats.org/officeDocument/2006/relationships/image" Target="../media/image15.png"/><Relationship Id="rId19" Type="http://schemas.openxmlformats.org/officeDocument/2006/relationships/image" Target="../media/image33.svg"/><Relationship Id="rId4" Type="http://schemas.openxmlformats.org/officeDocument/2006/relationships/image" Target="../media/image74.png"/><Relationship Id="rId9" Type="http://schemas.openxmlformats.org/officeDocument/2006/relationships/image" Target="../media/image91.svg"/><Relationship Id="rId1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lement grafic 12">
            <a:extLst>
              <a:ext uri="{FF2B5EF4-FFF2-40B4-BE49-F238E27FC236}">
                <a16:creationId xmlns:a16="http://schemas.microsoft.com/office/drawing/2014/main" id="{500EE6D4-062B-45BF-91D2-1639950DE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759" y="2442632"/>
            <a:ext cx="8481757" cy="3207600"/>
          </a:xfrm>
          <a:prstGeom prst="rect">
            <a:avLst/>
          </a:prstGeom>
        </p:spPr>
      </p:pic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2640FD5-5A15-4797-A37A-8856F8DF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A8A1D1A5-334E-4BFD-8780-71EA19C52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1376" y="2147886"/>
            <a:ext cx="8509249" cy="3416400"/>
          </a:xfrm>
          <a:prstGeom prst="rect">
            <a:avLst/>
          </a:prstGeom>
        </p:spPr>
      </p:pic>
      <p:pic>
        <p:nvPicPr>
          <p:cNvPr id="12" name="Element grafic 11">
            <a:extLst>
              <a:ext uri="{FF2B5EF4-FFF2-40B4-BE49-F238E27FC236}">
                <a16:creationId xmlns:a16="http://schemas.microsoft.com/office/drawing/2014/main" id="{EF29ACDC-798F-48E9-AC55-00A3F69EC0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0209" y="1294346"/>
            <a:ext cx="3836747" cy="1720800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AC2A3055-3B07-4119-9A8D-83DC7915D7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1400" y="1128883"/>
            <a:ext cx="3839413" cy="1818000"/>
          </a:xfrm>
          <a:prstGeom prst="rect">
            <a:avLst/>
          </a:prstGeom>
          <a:effectLst/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396B6967-5676-4561-92BD-43E75B2BD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671508">
            <a:off x="3905649" y="1431821"/>
            <a:ext cx="3247187" cy="1131692"/>
          </a:xfrm>
        </p:spPr>
        <p:txBody>
          <a:bodyPr rtlCol="0" anchor="b"/>
          <a:lstStyle>
            <a:lvl1pPr algn="ct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ro-RO" noProof="0" dirty="0" smtClean="0"/>
              <a:t>PETRECERE</a:t>
            </a:r>
            <a:endParaRPr lang="ro-RO" noProof="0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BBFB948-FD03-4E85-B361-9B72160F3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984468">
            <a:off x="2016275" y="3347355"/>
            <a:ext cx="8179315" cy="1155186"/>
          </a:xfrm>
        </p:spPr>
        <p:txBody>
          <a:bodyPr rtlCol="0">
            <a:noAutofit/>
          </a:bodyPr>
          <a:lstStyle>
            <a:lvl1pPr marL="0" indent="0" algn="ctr">
              <a:buNone/>
              <a:defRPr sz="7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o-RO" noProof="0" dirty="0" smtClean="0"/>
              <a:t>ALBUM FOTO</a:t>
            </a:r>
            <a:endParaRPr lang="ro-RO" noProof="0" dirty="0"/>
          </a:p>
        </p:txBody>
      </p:sp>
      <p:grpSp>
        <p:nvGrpSpPr>
          <p:cNvPr id="55" name="Grup 54">
            <a:extLst>
              <a:ext uri="{FF2B5EF4-FFF2-40B4-BE49-F238E27FC236}">
                <a16:creationId xmlns:a16="http://schemas.microsoft.com/office/drawing/2014/main" id="{0630FE0A-9E57-43E6-AAC3-17AE376A70D3}"/>
              </a:ext>
            </a:extLst>
          </p:cNvPr>
          <p:cNvGrpSpPr/>
          <p:nvPr userDrawn="1"/>
        </p:nvGrpSpPr>
        <p:grpSpPr>
          <a:xfrm>
            <a:off x="2315019" y="729987"/>
            <a:ext cx="1078185" cy="1584000"/>
            <a:chOff x="2315019" y="729987"/>
            <a:chExt cx="1078185" cy="1584000"/>
          </a:xfrm>
        </p:grpSpPr>
        <p:pic>
          <p:nvPicPr>
            <p:cNvPr id="15" name="Element grafic 14">
              <a:extLst>
                <a:ext uri="{FF2B5EF4-FFF2-40B4-BE49-F238E27FC236}">
                  <a16:creationId xmlns:a16="http://schemas.microsoft.com/office/drawing/2014/main" id="{65B6ECF0-A60E-47F8-8164-FDB14869F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16" name="Element grafic 15">
              <a:extLst>
                <a:ext uri="{FF2B5EF4-FFF2-40B4-BE49-F238E27FC236}">
                  <a16:creationId xmlns:a16="http://schemas.microsoft.com/office/drawing/2014/main" id="{33C078ED-80EE-45EA-93D5-61490CE4E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grpSp>
        <p:nvGrpSpPr>
          <p:cNvPr id="54" name="Grup 53">
            <a:extLst>
              <a:ext uri="{FF2B5EF4-FFF2-40B4-BE49-F238E27FC236}">
                <a16:creationId xmlns:a16="http://schemas.microsoft.com/office/drawing/2014/main" id="{1176C67E-AEAC-488B-9C84-9A61FD123A57}"/>
              </a:ext>
            </a:extLst>
          </p:cNvPr>
          <p:cNvGrpSpPr/>
          <p:nvPr userDrawn="1"/>
        </p:nvGrpSpPr>
        <p:grpSpPr>
          <a:xfrm>
            <a:off x="1083550" y="717765"/>
            <a:ext cx="1078185" cy="1584000"/>
            <a:chOff x="1083550" y="717765"/>
            <a:chExt cx="1078185" cy="1584000"/>
          </a:xfrm>
        </p:grpSpPr>
        <p:pic>
          <p:nvPicPr>
            <p:cNvPr id="17" name="Element grafic 16">
              <a:extLst>
                <a:ext uri="{FF2B5EF4-FFF2-40B4-BE49-F238E27FC236}">
                  <a16:creationId xmlns:a16="http://schemas.microsoft.com/office/drawing/2014/main" id="{AF6566FA-5F2E-45EF-B0F9-5333B605C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19" name="Element grafic 18">
              <a:extLst>
                <a:ext uri="{FF2B5EF4-FFF2-40B4-BE49-F238E27FC236}">
                  <a16:creationId xmlns:a16="http://schemas.microsoft.com/office/drawing/2014/main" id="{91D61E71-16E6-44C0-97E7-25D45321B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  <p:grpSp>
        <p:nvGrpSpPr>
          <p:cNvPr id="53" name="Grup 52">
            <a:extLst>
              <a:ext uri="{FF2B5EF4-FFF2-40B4-BE49-F238E27FC236}">
                <a16:creationId xmlns:a16="http://schemas.microsoft.com/office/drawing/2014/main" id="{1209074A-D952-4628-80D5-FB4DE4180B34}"/>
              </a:ext>
            </a:extLst>
          </p:cNvPr>
          <p:cNvGrpSpPr/>
          <p:nvPr userDrawn="1"/>
        </p:nvGrpSpPr>
        <p:grpSpPr>
          <a:xfrm>
            <a:off x="418190" y="1987084"/>
            <a:ext cx="1207637" cy="1476000"/>
            <a:chOff x="418190" y="1987084"/>
            <a:chExt cx="1207637" cy="1476000"/>
          </a:xfrm>
        </p:grpSpPr>
        <p:pic>
          <p:nvPicPr>
            <p:cNvPr id="20" name="Element grafic 19">
              <a:extLst>
                <a:ext uri="{FF2B5EF4-FFF2-40B4-BE49-F238E27FC236}">
                  <a16:creationId xmlns:a16="http://schemas.microsoft.com/office/drawing/2014/main" id="{8CA884CA-5511-4A19-97D8-B2DF2F967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21" name="Element grafic 20">
              <a:extLst>
                <a:ext uri="{FF2B5EF4-FFF2-40B4-BE49-F238E27FC236}">
                  <a16:creationId xmlns:a16="http://schemas.microsoft.com/office/drawing/2014/main" id="{DF03008D-8EC1-430C-91FE-253A7289A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23" name="Element grafic 22">
            <a:extLst>
              <a:ext uri="{FF2B5EF4-FFF2-40B4-BE49-F238E27FC236}">
                <a16:creationId xmlns:a16="http://schemas.microsoft.com/office/drawing/2014/main" id="{B915FE57-19B3-4930-8F27-B0626B3FB27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57332" y="2554974"/>
            <a:ext cx="445091" cy="432000"/>
          </a:xfrm>
          <a:prstGeom prst="rect">
            <a:avLst/>
          </a:prstGeom>
        </p:spPr>
      </p:pic>
      <p:pic>
        <p:nvPicPr>
          <p:cNvPr id="24" name="Element grafic 23">
            <a:extLst>
              <a:ext uri="{FF2B5EF4-FFF2-40B4-BE49-F238E27FC236}">
                <a16:creationId xmlns:a16="http://schemas.microsoft.com/office/drawing/2014/main" id="{3CB0D253-428E-437F-8D5E-1A0B5D1AC5F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25" name="Element grafic 24">
            <a:extLst>
              <a:ext uri="{FF2B5EF4-FFF2-40B4-BE49-F238E27FC236}">
                <a16:creationId xmlns:a16="http://schemas.microsoft.com/office/drawing/2014/main" id="{4F08BEA0-45B8-461D-9367-31C21A1F0F6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26" name="Element grafic 25">
            <a:extLst>
              <a:ext uri="{FF2B5EF4-FFF2-40B4-BE49-F238E27FC236}">
                <a16:creationId xmlns:a16="http://schemas.microsoft.com/office/drawing/2014/main" id="{6F3B7AD4-7529-4E84-9B69-51191C9AD44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27" name="Element grafic 26">
            <a:extLst>
              <a:ext uri="{FF2B5EF4-FFF2-40B4-BE49-F238E27FC236}">
                <a16:creationId xmlns:a16="http://schemas.microsoft.com/office/drawing/2014/main" id="{2250E242-1299-408F-9E1D-248459A58FD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30854" y="873129"/>
            <a:ext cx="445091" cy="432000"/>
          </a:xfrm>
          <a:prstGeom prst="rect">
            <a:avLst/>
          </a:prstGeom>
        </p:spPr>
      </p:pic>
      <p:pic>
        <p:nvPicPr>
          <p:cNvPr id="28" name="Element grafic 27">
            <a:extLst>
              <a:ext uri="{FF2B5EF4-FFF2-40B4-BE49-F238E27FC236}">
                <a16:creationId xmlns:a16="http://schemas.microsoft.com/office/drawing/2014/main" id="{243D8EEB-09B8-410C-8CA6-C90C3AA2E1D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219037" y="696883"/>
            <a:ext cx="889413" cy="864000"/>
          </a:xfrm>
          <a:prstGeom prst="rect">
            <a:avLst/>
          </a:prstGeom>
        </p:spPr>
      </p:pic>
      <p:pic>
        <p:nvPicPr>
          <p:cNvPr id="29" name="Element grafic 28">
            <a:extLst>
              <a:ext uri="{FF2B5EF4-FFF2-40B4-BE49-F238E27FC236}">
                <a16:creationId xmlns:a16="http://schemas.microsoft.com/office/drawing/2014/main" id="{61884E9A-DDD1-4397-A88A-FC69CE683B7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30" name="Element grafic 29">
            <a:extLst>
              <a:ext uri="{FF2B5EF4-FFF2-40B4-BE49-F238E27FC236}">
                <a16:creationId xmlns:a16="http://schemas.microsoft.com/office/drawing/2014/main" id="{1274E827-E078-4F98-B655-92406AD6A108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848500" y="2866187"/>
            <a:ext cx="900000" cy="1414283"/>
          </a:xfrm>
          <a:prstGeom prst="rect">
            <a:avLst/>
          </a:prstGeom>
        </p:spPr>
      </p:pic>
      <p:pic>
        <p:nvPicPr>
          <p:cNvPr id="31" name="Element grafic 30">
            <a:extLst>
              <a:ext uri="{FF2B5EF4-FFF2-40B4-BE49-F238E27FC236}">
                <a16:creationId xmlns:a16="http://schemas.microsoft.com/office/drawing/2014/main" id="{3626D274-5D08-4DF6-858D-80E652E8D4E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325798" y="5407264"/>
            <a:ext cx="445091" cy="432000"/>
          </a:xfrm>
          <a:prstGeom prst="rect">
            <a:avLst/>
          </a:prstGeom>
        </p:spPr>
      </p:pic>
      <p:pic>
        <p:nvPicPr>
          <p:cNvPr id="32" name="Element grafic 31">
            <a:extLst>
              <a:ext uri="{FF2B5EF4-FFF2-40B4-BE49-F238E27FC236}">
                <a16:creationId xmlns:a16="http://schemas.microsoft.com/office/drawing/2014/main" id="{89393816-8F73-4915-B0A3-1D03F105D5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630125" y="4746346"/>
            <a:ext cx="445091" cy="432000"/>
          </a:xfrm>
          <a:prstGeom prst="rect">
            <a:avLst/>
          </a:prstGeom>
        </p:spPr>
      </p:pic>
      <p:grpSp>
        <p:nvGrpSpPr>
          <p:cNvPr id="52" name="Grup 51">
            <a:extLst>
              <a:ext uri="{FF2B5EF4-FFF2-40B4-BE49-F238E27FC236}">
                <a16:creationId xmlns:a16="http://schemas.microsoft.com/office/drawing/2014/main" id="{01BCD608-9C18-4CC2-A401-4A62C2510685}"/>
              </a:ext>
            </a:extLst>
          </p:cNvPr>
          <p:cNvGrpSpPr/>
          <p:nvPr userDrawn="1"/>
        </p:nvGrpSpPr>
        <p:grpSpPr>
          <a:xfrm>
            <a:off x="6946745" y="4864242"/>
            <a:ext cx="1429200" cy="1434962"/>
            <a:chOff x="6946745" y="4864242"/>
            <a:chExt cx="1429200" cy="1434962"/>
          </a:xfrm>
        </p:grpSpPr>
        <p:pic>
          <p:nvPicPr>
            <p:cNvPr id="33" name="Element grafic 32">
              <a:extLst>
                <a:ext uri="{FF2B5EF4-FFF2-40B4-BE49-F238E27FC236}">
                  <a16:creationId xmlns:a16="http://schemas.microsoft.com/office/drawing/2014/main" id="{EA548496-3164-4ACE-89EA-3E40E6E97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4" name="Element grafic 33">
              <a:extLst>
                <a:ext uri="{FF2B5EF4-FFF2-40B4-BE49-F238E27FC236}">
                  <a16:creationId xmlns:a16="http://schemas.microsoft.com/office/drawing/2014/main" id="{B045409D-D678-40A4-9E2B-588D17A54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=""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5" name="Element grafic 34">
              <a:extLst>
                <a:ext uri="{FF2B5EF4-FFF2-40B4-BE49-F238E27FC236}">
                  <a16:creationId xmlns:a16="http://schemas.microsoft.com/office/drawing/2014/main" id="{209E9178-06E4-4EE7-A4DF-5AEDB6C60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=""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6" name="Element grafic 35">
              <a:extLst>
                <a:ext uri="{FF2B5EF4-FFF2-40B4-BE49-F238E27FC236}">
                  <a16:creationId xmlns:a16="http://schemas.microsoft.com/office/drawing/2014/main" id="{E852D872-EE0A-4E39-A202-133D9A7AAB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96DAC541-7B7A-43D3-8B79-37D633B846F1}">
                  <asvg:svgBlip xmlns=""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grpSp>
        <p:nvGrpSpPr>
          <p:cNvPr id="51" name="Grup 50">
            <a:extLst>
              <a:ext uri="{FF2B5EF4-FFF2-40B4-BE49-F238E27FC236}">
                <a16:creationId xmlns:a16="http://schemas.microsoft.com/office/drawing/2014/main" id="{62318C9C-F240-460D-BFC8-BC2E37FFD867}"/>
              </a:ext>
            </a:extLst>
          </p:cNvPr>
          <p:cNvGrpSpPr/>
          <p:nvPr userDrawn="1"/>
        </p:nvGrpSpPr>
        <p:grpSpPr>
          <a:xfrm>
            <a:off x="8479213" y="4858032"/>
            <a:ext cx="1264281" cy="1531459"/>
            <a:chOff x="8479213" y="4858032"/>
            <a:chExt cx="1264281" cy="1531459"/>
          </a:xfrm>
        </p:grpSpPr>
        <p:pic>
          <p:nvPicPr>
            <p:cNvPr id="37" name="Element grafic 36">
              <a:extLst>
                <a:ext uri="{FF2B5EF4-FFF2-40B4-BE49-F238E27FC236}">
                  <a16:creationId xmlns:a16="http://schemas.microsoft.com/office/drawing/2014/main" id="{99724DCB-7371-4395-A27A-AAA802009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96DAC541-7B7A-43D3-8B79-37D633B846F1}">
                  <asvg:svgBlip xmlns=""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8" name="Element grafic 37">
              <a:extLst>
                <a:ext uri="{FF2B5EF4-FFF2-40B4-BE49-F238E27FC236}">
                  <a16:creationId xmlns:a16="http://schemas.microsoft.com/office/drawing/2014/main" id="{922ED2DB-EA34-4295-9213-546629654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96DAC541-7B7A-43D3-8B79-37D633B846F1}">
                  <asvg:svgBlip xmlns=""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9" name="Element grafic 38">
              <a:extLst>
                <a:ext uri="{FF2B5EF4-FFF2-40B4-BE49-F238E27FC236}">
                  <a16:creationId xmlns:a16="http://schemas.microsoft.com/office/drawing/2014/main" id="{BCA35F9A-9892-4358-AA43-5F552D612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>
              <a:extLst>
                <a:ext uri="{96DAC541-7B7A-43D3-8B79-37D633B846F1}">
                  <asvg:svgBlip xmlns=""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grpSp>
        <p:nvGrpSpPr>
          <p:cNvPr id="50" name="Grup 49">
            <a:extLst>
              <a:ext uri="{FF2B5EF4-FFF2-40B4-BE49-F238E27FC236}">
                <a16:creationId xmlns:a16="http://schemas.microsoft.com/office/drawing/2014/main" id="{45B527B1-4B5D-4511-B9D2-1A42771771EB}"/>
              </a:ext>
            </a:extLst>
          </p:cNvPr>
          <p:cNvGrpSpPr/>
          <p:nvPr userDrawn="1"/>
        </p:nvGrpSpPr>
        <p:grpSpPr>
          <a:xfrm>
            <a:off x="9981031" y="4523186"/>
            <a:ext cx="1346597" cy="1837513"/>
            <a:chOff x="9981031" y="4523186"/>
            <a:chExt cx="1346597" cy="1837513"/>
          </a:xfrm>
        </p:grpSpPr>
        <p:pic>
          <p:nvPicPr>
            <p:cNvPr id="48" name="Element grafic 47">
              <a:extLst>
                <a:ext uri="{FF2B5EF4-FFF2-40B4-BE49-F238E27FC236}">
                  <a16:creationId xmlns:a16="http://schemas.microsoft.com/office/drawing/2014/main" id="{79729FBD-6C8E-46E7-825D-2A55CEAEF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96DAC541-7B7A-43D3-8B79-37D633B846F1}">
                  <asvg:svgBlip xmlns=""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0575228" y="4523186"/>
              <a:ext cx="752400" cy="561112"/>
            </a:xfrm>
            <a:prstGeom prst="rect">
              <a:avLst/>
            </a:prstGeom>
          </p:spPr>
        </p:pic>
        <p:pic>
          <p:nvPicPr>
            <p:cNvPr id="41" name="Element grafic 40">
              <a:extLst>
                <a:ext uri="{FF2B5EF4-FFF2-40B4-BE49-F238E27FC236}">
                  <a16:creationId xmlns:a16="http://schemas.microsoft.com/office/drawing/2014/main" id="{4480E879-F26E-4046-9ED5-59286D0E3A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>
              <a:extLst>
                <a:ext uri="{96DAC541-7B7A-43D3-8B79-37D633B846F1}">
                  <asvg:svgBlip xmlns=""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0058455" y="5251982"/>
              <a:ext cx="838588" cy="648000"/>
            </a:xfrm>
            <a:prstGeom prst="rect">
              <a:avLst/>
            </a:prstGeom>
          </p:spPr>
        </p:pic>
        <p:pic>
          <p:nvPicPr>
            <p:cNvPr id="43" name="Element grafic 42">
              <a:extLst>
                <a:ext uri="{FF2B5EF4-FFF2-40B4-BE49-F238E27FC236}">
                  <a16:creationId xmlns:a16="http://schemas.microsoft.com/office/drawing/2014/main" id="{96527800-01C2-480D-8A19-4C63AAFD2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2">
              <a:extLst>
                <a:ext uri="{96DAC541-7B7A-43D3-8B79-37D633B846F1}">
                  <asvg:svgBlip xmlns=""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9981031" y="4807652"/>
              <a:ext cx="1234800" cy="1553047"/>
            </a:xfrm>
            <a:prstGeom prst="rect">
              <a:avLst/>
            </a:prstGeom>
          </p:spPr>
        </p:pic>
        <p:pic>
          <p:nvPicPr>
            <p:cNvPr id="42" name="Element grafic 41">
              <a:extLst>
                <a:ext uri="{FF2B5EF4-FFF2-40B4-BE49-F238E27FC236}">
                  <a16:creationId xmlns:a16="http://schemas.microsoft.com/office/drawing/2014/main" id="{30414D8A-EB37-42C5-8DAD-55AD7E91D4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4">
              <a:extLst>
                <a:ext uri="{96DAC541-7B7A-43D3-8B79-37D633B846F1}">
                  <asvg:svgBlip xmlns=""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0219737" y="4821558"/>
              <a:ext cx="941914" cy="1069200"/>
            </a:xfrm>
            <a:prstGeom prst="rect">
              <a:avLst/>
            </a:prstGeom>
          </p:spPr>
        </p:pic>
        <p:pic>
          <p:nvPicPr>
            <p:cNvPr id="44" name="Element grafic 43">
              <a:extLst>
                <a:ext uri="{FF2B5EF4-FFF2-40B4-BE49-F238E27FC236}">
                  <a16:creationId xmlns:a16="http://schemas.microsoft.com/office/drawing/2014/main" id="{EF35E6FB-2927-4F68-B0DE-82A8C51B9B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6">
              <a:extLst>
                <a:ext uri="{96DAC541-7B7A-43D3-8B79-37D633B846F1}">
                  <asvg:svgBlip xmlns=""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111823" y="5030615"/>
              <a:ext cx="907200" cy="1098862"/>
            </a:xfrm>
            <a:prstGeom prst="rect">
              <a:avLst/>
            </a:prstGeom>
          </p:spPr>
        </p:pic>
        <p:pic>
          <p:nvPicPr>
            <p:cNvPr id="45" name="Element grafic 44">
              <a:extLst>
                <a:ext uri="{FF2B5EF4-FFF2-40B4-BE49-F238E27FC236}">
                  <a16:creationId xmlns:a16="http://schemas.microsoft.com/office/drawing/2014/main" id="{1974A4F7-0AA8-4F69-9286-869D85C81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8">
              <a:extLst>
                <a:ext uri="{96DAC541-7B7A-43D3-8B79-37D633B846F1}">
                  <asvg:svgBlip xmlns=""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0136028" y="5036697"/>
              <a:ext cx="878400" cy="1311235"/>
            </a:xfrm>
            <a:prstGeom prst="rect">
              <a:avLst/>
            </a:prstGeom>
          </p:spPr>
        </p:pic>
        <p:pic>
          <p:nvPicPr>
            <p:cNvPr id="46" name="Element grafic 45">
              <a:extLst>
                <a:ext uri="{FF2B5EF4-FFF2-40B4-BE49-F238E27FC236}">
                  <a16:creationId xmlns:a16="http://schemas.microsoft.com/office/drawing/2014/main" id="{7B61D53E-5D83-41A6-8730-C8BAAB7AA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0">
              <a:extLst>
                <a:ext uri="{96DAC541-7B7A-43D3-8B79-37D633B846F1}">
                  <asvg:svgBlip xmlns=""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0213212" y="5022921"/>
              <a:ext cx="646870" cy="1090800"/>
            </a:xfrm>
            <a:prstGeom prst="rect">
              <a:avLst/>
            </a:prstGeom>
          </p:spPr>
        </p:pic>
        <p:pic>
          <p:nvPicPr>
            <p:cNvPr id="49" name="Element grafic 48">
              <a:extLst>
                <a:ext uri="{FF2B5EF4-FFF2-40B4-BE49-F238E27FC236}">
                  <a16:creationId xmlns:a16="http://schemas.microsoft.com/office/drawing/2014/main" id="{E74E6098-7D29-483E-B538-CB2F24AF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2">
              <a:extLst>
                <a:ext uri="{96DAC541-7B7A-43D3-8B79-37D633B846F1}">
                  <asvg:svgBlip xmlns=""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0266419" y="5118774"/>
              <a:ext cx="748800" cy="56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2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i tipuri de conțin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355544">
            <a:off x="884964" y="1229586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pic>
        <p:nvPicPr>
          <p:cNvPr id="31" name="Element grafic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11401">
            <a:off x="4515574" y="2743728"/>
            <a:ext cx="3538150" cy="3538150"/>
          </a:xfrm>
          <a:prstGeom prst="rect">
            <a:avLst/>
          </a:prstGeom>
        </p:spPr>
      </p:pic>
      <p:sp>
        <p:nvSpPr>
          <p:cNvPr id="32" name="Substituent imagine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291548">
            <a:off x="4437385" y="2672257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sp>
        <p:nvSpPr>
          <p:cNvPr id="13" name="Substituent imagin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796876" y="1084484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Element grafic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5633" y="17382"/>
            <a:ext cx="5040519" cy="2118958"/>
          </a:xfrm>
          <a:prstGeom prst="rect">
            <a:avLst/>
          </a:prstGeom>
        </p:spPr>
      </p:pic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9" name="Element graf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0204" y="5701764"/>
            <a:ext cx="445091" cy="432000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Element grafic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01706" y="-1165"/>
            <a:ext cx="4900094" cy="2028162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7322" y="258884"/>
            <a:ext cx="478947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dirty="0" smtClean="0"/>
              <a:t>TITLU DIAPOZITIV</a:t>
            </a:r>
            <a:endParaRPr lang="ro-RO" noProof="0" dirty="0"/>
          </a:p>
        </p:txBody>
      </p:sp>
      <p:pic>
        <p:nvPicPr>
          <p:cNvPr id="27" name="Element grafic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7912" y="6134297"/>
            <a:ext cx="445091" cy="432000"/>
          </a:xfrm>
          <a:prstGeom prst="rect">
            <a:avLst/>
          </a:prstGeom>
        </p:spPr>
      </p:pic>
      <p:pic>
        <p:nvPicPr>
          <p:cNvPr id="28" name="Element graf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Element graf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23" name="Dreptunghi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8764623" y="1128460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25" name="Substituent imagine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8620263" y="1039630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422992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nci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Element grafic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8053444" y="4441713"/>
            <a:ext cx="1985554" cy="1985554"/>
          </a:xfrm>
          <a:prstGeom prst="rect">
            <a:avLst/>
          </a:prstGeom>
        </p:spPr>
      </p:pic>
      <p:sp>
        <p:nvSpPr>
          <p:cNvPr id="42" name="Substituent imagine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603785">
            <a:off x="7991837" y="426608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21" name="Element grafic 20">
            <a:extLst>
              <a:ext uri="{FF2B5EF4-FFF2-40B4-BE49-F238E27FC236}">
                <a16:creationId xmlns:a16="http://schemas.microsoft.com/office/drawing/2014/main" id="{E8424F55-C56B-46CF-8046-3851602A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808">
            <a:off x="1169439" y="4669226"/>
            <a:ext cx="1985554" cy="1985554"/>
          </a:xfrm>
          <a:prstGeom prst="rect">
            <a:avLst/>
          </a:prstGeom>
        </p:spPr>
      </p:pic>
      <p:sp>
        <p:nvSpPr>
          <p:cNvPr id="22" name="Substituent imagine 18">
            <a:extLst>
              <a:ext uri="{FF2B5EF4-FFF2-40B4-BE49-F238E27FC236}">
                <a16:creationId xmlns:a16="http://schemas.microsoft.com/office/drawing/2014/main" id="{28D35364-8817-455D-A41B-A24F337EC35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572955">
            <a:off x="1121900" y="450766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4" name="Element grafic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0191" y="84703"/>
            <a:ext cx="5254875" cy="2394000"/>
          </a:xfrm>
          <a:prstGeom prst="rect">
            <a:avLst/>
          </a:prstGeom>
        </p:spPr>
      </p:pic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9" name="Element graf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627" y="2012022"/>
            <a:ext cx="445091" cy="432000"/>
          </a:xfrm>
          <a:prstGeom prst="rect">
            <a:avLst/>
          </a:prstGeom>
        </p:spPr>
      </p:pic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Element grafic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43746" y="399365"/>
            <a:ext cx="1315382" cy="900000"/>
          </a:xfrm>
          <a:prstGeom prst="rect">
            <a:avLst/>
          </a:prstGeom>
        </p:spPr>
      </p:pic>
      <p:pic>
        <p:nvPicPr>
          <p:cNvPr id="27" name="Element grafic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2033" y="6149842"/>
            <a:ext cx="445091" cy="432000"/>
          </a:xfrm>
          <a:prstGeom prst="rect">
            <a:avLst/>
          </a:prstGeom>
        </p:spPr>
      </p:pic>
      <p:pic>
        <p:nvPicPr>
          <p:cNvPr id="28" name="Element graf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57342" y="2997000"/>
            <a:ext cx="445091" cy="432000"/>
          </a:xfrm>
          <a:prstGeom prst="rect">
            <a:avLst/>
          </a:prstGeom>
        </p:spPr>
      </p:pic>
      <p:pic>
        <p:nvPicPr>
          <p:cNvPr id="29" name="Element graf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3" name="Element grafic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7" y="23142"/>
            <a:ext cx="5199560" cy="219669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84668" y="413803"/>
            <a:ext cx="506026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dirty="0" smtClean="0"/>
              <a:t>TITLU DIAPOZITIV</a:t>
            </a:r>
            <a:endParaRPr lang="ro-RO" noProof="0" dirty="0"/>
          </a:p>
        </p:txBody>
      </p:sp>
      <p:pic>
        <p:nvPicPr>
          <p:cNvPr id="24" name="Element grafic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2074792" y="592224"/>
            <a:ext cx="900000" cy="1414283"/>
          </a:xfrm>
          <a:prstGeom prst="rect">
            <a:avLst/>
          </a:prstGeom>
        </p:spPr>
      </p:pic>
      <p:pic>
        <p:nvPicPr>
          <p:cNvPr id="36" name="Element grafic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1063881" y="2303183"/>
            <a:ext cx="1985554" cy="1985554"/>
          </a:xfrm>
          <a:prstGeom prst="rect">
            <a:avLst/>
          </a:prstGeom>
        </p:spPr>
      </p:pic>
      <p:sp>
        <p:nvSpPr>
          <p:cNvPr id="37" name="Substituent imagine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603785">
            <a:off x="1016342" y="2113487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26" name="Element grafic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4083136" y="2839868"/>
            <a:ext cx="3532338" cy="3532338"/>
          </a:xfrm>
          <a:prstGeom prst="rect">
            <a:avLst/>
          </a:prstGeom>
        </p:spPr>
      </p:pic>
      <p:sp>
        <p:nvSpPr>
          <p:cNvPr id="30" name="Substituent imagine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4010270" y="2689300"/>
            <a:ext cx="3207082" cy="3207082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33" name="Element grafic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51533" y="2102597"/>
            <a:ext cx="1985554" cy="1985554"/>
          </a:xfrm>
          <a:prstGeom prst="rect">
            <a:avLst/>
          </a:prstGeom>
        </p:spPr>
      </p:pic>
      <p:sp>
        <p:nvSpPr>
          <p:cNvPr id="38" name="Substituent imagine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03994" y="1926969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grpSp>
        <p:nvGrpSpPr>
          <p:cNvPr id="25" name="Grup 24">
            <a:extLst>
              <a:ext uri="{FF2B5EF4-FFF2-40B4-BE49-F238E27FC236}">
                <a16:creationId xmlns:a16="http://schemas.microsoft.com/office/drawing/2014/main" id="{EAA29DA4-5D89-4B73-A9C8-9D21A71914D3}"/>
              </a:ext>
            </a:extLst>
          </p:cNvPr>
          <p:cNvGrpSpPr/>
          <p:nvPr userDrawn="1"/>
        </p:nvGrpSpPr>
        <p:grpSpPr>
          <a:xfrm>
            <a:off x="10553314" y="4290232"/>
            <a:ext cx="1078185" cy="1584000"/>
            <a:chOff x="1083550" y="717765"/>
            <a:chExt cx="1078185" cy="1584000"/>
          </a:xfrm>
        </p:grpSpPr>
        <p:pic>
          <p:nvPicPr>
            <p:cNvPr id="31" name="Element grafic 30">
              <a:extLst>
                <a:ext uri="{FF2B5EF4-FFF2-40B4-BE49-F238E27FC236}">
                  <a16:creationId xmlns:a16="http://schemas.microsoft.com/office/drawing/2014/main" id="{C07F09DC-DF85-4B35-9D64-780468BDC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32" name="Element grafic 31">
              <a:extLst>
                <a:ext uri="{FF2B5EF4-FFF2-40B4-BE49-F238E27FC236}">
                  <a16:creationId xmlns:a16="http://schemas.microsoft.com/office/drawing/2014/main" id="{AEBA2CF0-731A-4F61-8A48-3FBA49751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78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ru tipuri de conțin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Element grafic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8878029" y="4301443"/>
            <a:ext cx="1985554" cy="1985554"/>
          </a:xfrm>
          <a:prstGeom prst="rect">
            <a:avLst/>
          </a:prstGeom>
        </p:spPr>
      </p:pic>
      <p:sp>
        <p:nvSpPr>
          <p:cNvPr id="35" name="Substituent imagine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8763706" y="422265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39" name="Element grafic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72499">
            <a:off x="6249973" y="3013928"/>
            <a:ext cx="1985554" cy="1985554"/>
          </a:xfrm>
          <a:prstGeom prst="rect">
            <a:avLst/>
          </a:prstGeom>
        </p:spPr>
      </p:pic>
      <p:sp>
        <p:nvSpPr>
          <p:cNvPr id="42" name="Substituent imagine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52646">
            <a:off x="6142147" y="291673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9" name="Element graf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026" y="1873389"/>
            <a:ext cx="445091" cy="432000"/>
          </a:xfrm>
          <a:prstGeom prst="rect">
            <a:avLst/>
          </a:prstGeom>
        </p:spPr>
      </p:pic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Element grafic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837146" y="501430"/>
            <a:ext cx="1315382" cy="900000"/>
          </a:xfrm>
          <a:prstGeom prst="rect">
            <a:avLst/>
          </a:prstGeom>
        </p:spPr>
      </p:pic>
      <p:pic>
        <p:nvPicPr>
          <p:cNvPr id="28" name="Element graf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4596" y="4918100"/>
            <a:ext cx="445091" cy="432000"/>
          </a:xfrm>
          <a:prstGeom prst="rect">
            <a:avLst/>
          </a:prstGeom>
        </p:spPr>
      </p:pic>
      <p:pic>
        <p:nvPicPr>
          <p:cNvPr id="29" name="Element graf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8984" y="2997472"/>
            <a:ext cx="445091" cy="432000"/>
          </a:xfrm>
          <a:prstGeom prst="rect">
            <a:avLst/>
          </a:prstGeom>
        </p:spPr>
      </p:pic>
      <p:pic>
        <p:nvPicPr>
          <p:cNvPr id="26" name="Element grafic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1297767" y="2349260"/>
            <a:ext cx="4022734" cy="4022734"/>
          </a:xfrm>
          <a:prstGeom prst="rect">
            <a:avLst/>
          </a:prstGeom>
        </p:spPr>
      </p:pic>
      <p:sp>
        <p:nvSpPr>
          <p:cNvPr id="30" name="Substituent imagine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1340749" y="2275345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33" name="Element grafic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98095" y="1849508"/>
            <a:ext cx="1985554" cy="1985554"/>
          </a:xfrm>
          <a:prstGeom prst="rect">
            <a:avLst/>
          </a:prstGeom>
        </p:spPr>
      </p:pic>
      <p:sp>
        <p:nvSpPr>
          <p:cNvPr id="38" name="Substituent imagine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50309" y="169526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25" name="Element grafic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61999" y="503001"/>
            <a:ext cx="5724746" cy="2089987"/>
          </a:xfrm>
          <a:prstGeom prst="rect">
            <a:avLst/>
          </a:prstGeom>
        </p:spPr>
      </p:pic>
      <p:pic>
        <p:nvPicPr>
          <p:cNvPr id="31" name="Element grafic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46731" y="363010"/>
            <a:ext cx="5626937" cy="1936477"/>
          </a:xfrm>
          <a:prstGeom prst="rect">
            <a:avLst/>
          </a:prstGeom>
        </p:spPr>
      </p:pic>
      <p:sp>
        <p:nvSpPr>
          <p:cNvPr id="32" name="Titlu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349591" y="867774"/>
            <a:ext cx="5580330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o-RO" noProof="0" dirty="0" smtClean="0"/>
              <a:t>TITLU SECȚIUNE</a:t>
            </a:r>
            <a:endParaRPr lang="ro-RO" noProof="0" dirty="0"/>
          </a:p>
        </p:txBody>
      </p:sp>
      <p:pic>
        <p:nvPicPr>
          <p:cNvPr id="40" name="Element grafic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10111433" y="153305"/>
            <a:ext cx="900000" cy="1414283"/>
          </a:xfrm>
          <a:prstGeom prst="rect">
            <a:avLst/>
          </a:prstGeom>
        </p:spPr>
      </p:pic>
      <p:grpSp>
        <p:nvGrpSpPr>
          <p:cNvPr id="23" name="Grup 22">
            <a:extLst>
              <a:ext uri="{FF2B5EF4-FFF2-40B4-BE49-F238E27FC236}">
                <a16:creationId xmlns:a16="http://schemas.microsoft.com/office/drawing/2014/main" id="{D678FA95-2CDD-4F1B-ABCD-6C3C26FCD731}"/>
              </a:ext>
            </a:extLst>
          </p:cNvPr>
          <p:cNvGrpSpPr/>
          <p:nvPr userDrawn="1"/>
        </p:nvGrpSpPr>
        <p:grpSpPr>
          <a:xfrm>
            <a:off x="5141706" y="4992244"/>
            <a:ext cx="1264281" cy="1531459"/>
            <a:chOff x="8479213" y="4858032"/>
            <a:chExt cx="1264281" cy="1531459"/>
          </a:xfrm>
        </p:grpSpPr>
        <p:pic>
          <p:nvPicPr>
            <p:cNvPr id="24" name="Element grafic 23">
              <a:extLst>
                <a:ext uri="{FF2B5EF4-FFF2-40B4-BE49-F238E27FC236}">
                  <a16:creationId xmlns:a16="http://schemas.microsoft.com/office/drawing/2014/main" id="{9329747A-8A68-42F6-94C7-5A515EA66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6" name="Element grafic 35">
              <a:extLst>
                <a:ext uri="{FF2B5EF4-FFF2-40B4-BE49-F238E27FC236}">
                  <a16:creationId xmlns:a16="http://schemas.microsoft.com/office/drawing/2014/main" id="{15CE4471-D332-41E5-BFB9-221AEB2C4E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7" name="Element grafic 36">
              <a:extLst>
                <a:ext uri="{FF2B5EF4-FFF2-40B4-BE49-F238E27FC236}">
                  <a16:creationId xmlns:a16="http://schemas.microsoft.com/office/drawing/2014/main" id="{0A66E9D0-244D-4F80-AB1F-D4459D7974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pic>
        <p:nvPicPr>
          <p:cNvPr id="41" name="Element grafic 40">
            <a:extLst>
              <a:ext uri="{FF2B5EF4-FFF2-40B4-BE49-F238E27FC236}">
                <a16:creationId xmlns:a16="http://schemas.microsoft.com/office/drawing/2014/main" id="{B38191DF-332D-4665-938E-EC8391E93B5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59969" y="5321418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Șapte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Element grafic 44">
            <a:extLst>
              <a:ext uri="{FF2B5EF4-FFF2-40B4-BE49-F238E27FC236}">
                <a16:creationId xmlns:a16="http://schemas.microsoft.com/office/drawing/2014/main" id="{18ABEFFD-E894-4CA5-AA69-CB43679E8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780677" y="782438"/>
            <a:ext cx="1985554" cy="1985554"/>
          </a:xfrm>
          <a:prstGeom prst="rect">
            <a:avLst/>
          </a:prstGeom>
        </p:spPr>
      </p:pic>
      <p:sp>
        <p:nvSpPr>
          <p:cNvPr id="46" name="Substituent imagine 18">
            <a:extLst>
              <a:ext uri="{FF2B5EF4-FFF2-40B4-BE49-F238E27FC236}">
                <a16:creationId xmlns:a16="http://schemas.microsoft.com/office/drawing/2014/main" id="{1CE7E342-C579-4A98-99BF-DA5CD3E78D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20852604">
            <a:off x="9672851" y="68524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43" name="Element grafic 42">
            <a:extLst>
              <a:ext uri="{FF2B5EF4-FFF2-40B4-BE49-F238E27FC236}">
                <a16:creationId xmlns:a16="http://schemas.microsoft.com/office/drawing/2014/main" id="{7D1E844D-C0B5-4FC8-ACCA-EEF40978D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664715" y="4278145"/>
            <a:ext cx="1985554" cy="1985554"/>
          </a:xfrm>
          <a:prstGeom prst="rect">
            <a:avLst/>
          </a:prstGeom>
        </p:spPr>
      </p:pic>
      <p:sp>
        <p:nvSpPr>
          <p:cNvPr id="44" name="Substituent imagine 18">
            <a:extLst>
              <a:ext uri="{FF2B5EF4-FFF2-40B4-BE49-F238E27FC236}">
                <a16:creationId xmlns:a16="http://schemas.microsoft.com/office/drawing/2014/main" id="{14D888D5-DCA1-4327-9551-2509D503822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852604">
            <a:off x="9556889" y="418095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34" name="Element grafic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2937320" y="4595604"/>
            <a:ext cx="1985554" cy="1985554"/>
          </a:xfrm>
          <a:prstGeom prst="rect">
            <a:avLst/>
          </a:prstGeom>
        </p:spPr>
      </p:pic>
      <p:sp>
        <p:nvSpPr>
          <p:cNvPr id="35" name="Substituent imagine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2841080" y="450622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39" name="Element grafic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4863539" y="2446065"/>
            <a:ext cx="1985554" cy="1985554"/>
          </a:xfrm>
          <a:prstGeom prst="rect">
            <a:avLst/>
          </a:prstGeom>
        </p:spPr>
      </p:pic>
      <p:sp>
        <p:nvSpPr>
          <p:cNvPr id="42" name="Substituent imagine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0852604">
            <a:off x="4755713" y="234887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9" name="Element graf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743" y="4838922"/>
            <a:ext cx="445091" cy="432000"/>
          </a:xfrm>
          <a:prstGeom prst="rect">
            <a:avLst/>
          </a:prstGeom>
        </p:spPr>
      </p:pic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5411" y="2194112"/>
            <a:ext cx="445091" cy="432000"/>
          </a:xfrm>
          <a:prstGeom prst="rect">
            <a:avLst/>
          </a:prstGeom>
        </p:spPr>
      </p:pic>
      <p:pic>
        <p:nvPicPr>
          <p:cNvPr id="28" name="Element graf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78618" y="3315825"/>
            <a:ext cx="445091" cy="432000"/>
          </a:xfrm>
          <a:prstGeom prst="rect">
            <a:avLst/>
          </a:prstGeom>
        </p:spPr>
      </p:pic>
      <p:pic>
        <p:nvPicPr>
          <p:cNvPr id="29" name="Element graf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5098" y="3273534"/>
            <a:ext cx="445091" cy="432000"/>
          </a:xfrm>
          <a:prstGeom prst="rect">
            <a:avLst/>
          </a:prstGeom>
        </p:spPr>
      </p:pic>
      <p:pic>
        <p:nvPicPr>
          <p:cNvPr id="26" name="Element grafic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95557">
            <a:off x="862674" y="1240306"/>
            <a:ext cx="3280904" cy="3280904"/>
          </a:xfrm>
          <a:prstGeom prst="rect">
            <a:avLst/>
          </a:prstGeom>
        </p:spPr>
      </p:pic>
      <p:sp>
        <p:nvSpPr>
          <p:cNvPr id="30" name="Substituent imagine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0775704">
            <a:off x="802914" y="1158317"/>
            <a:ext cx="2978800" cy="2978800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33" name="Element grafic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7452106" y="2252621"/>
            <a:ext cx="1985554" cy="1985554"/>
          </a:xfrm>
          <a:prstGeom prst="rect">
            <a:avLst/>
          </a:prstGeom>
        </p:spPr>
      </p:pic>
      <p:sp>
        <p:nvSpPr>
          <p:cNvPr id="38" name="Substituent imagine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7418635" y="213326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40" name="Element grafic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859562">
            <a:off x="1046052" y="5345239"/>
            <a:ext cx="900000" cy="1414283"/>
          </a:xfrm>
          <a:prstGeom prst="rect">
            <a:avLst/>
          </a:prstGeom>
        </p:spPr>
      </p:pic>
      <p:pic>
        <p:nvPicPr>
          <p:cNvPr id="23" name="Element grafic 22">
            <a:extLst>
              <a:ext uri="{FF2B5EF4-FFF2-40B4-BE49-F238E27FC236}">
                <a16:creationId xmlns:a16="http://schemas.microsoft.com/office/drawing/2014/main" id="{C65BF827-BCA6-465B-90D7-311482E7C08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7560" y="17382"/>
            <a:ext cx="5113761" cy="2118958"/>
          </a:xfrm>
          <a:prstGeom prst="rect">
            <a:avLst/>
          </a:prstGeom>
        </p:spPr>
      </p:pic>
      <p:pic>
        <p:nvPicPr>
          <p:cNvPr id="24" name="Element grafic 23">
            <a:extLst>
              <a:ext uri="{FF2B5EF4-FFF2-40B4-BE49-F238E27FC236}">
                <a16:creationId xmlns:a16="http://schemas.microsoft.com/office/drawing/2014/main" id="{5BC7DA69-469B-48D7-8267-959CB1393B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30505" y="-1165"/>
            <a:ext cx="4971295" cy="2028162"/>
          </a:xfrm>
          <a:prstGeom prst="rect">
            <a:avLst/>
          </a:prstGeom>
        </p:spPr>
      </p:pic>
      <p:sp>
        <p:nvSpPr>
          <p:cNvPr id="36" name="Titlu 1">
            <a:extLst>
              <a:ext uri="{FF2B5EF4-FFF2-40B4-BE49-F238E27FC236}">
                <a16:creationId xmlns:a16="http://schemas.microsoft.com/office/drawing/2014/main" id="{613BC4B8-8949-4769-9935-6D1541A3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890130" y="299559"/>
            <a:ext cx="480989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dirty="0" smtClean="0"/>
              <a:t>TITLU DIAPOZITIV</a:t>
            </a:r>
            <a:endParaRPr lang="ro-RO" noProof="0" dirty="0"/>
          </a:p>
        </p:txBody>
      </p:sp>
      <p:pic>
        <p:nvPicPr>
          <p:cNvPr id="37" name="Element grafic 36">
            <a:extLst>
              <a:ext uri="{FF2B5EF4-FFF2-40B4-BE49-F238E27FC236}">
                <a16:creationId xmlns:a16="http://schemas.microsoft.com/office/drawing/2014/main" id="{B5A7D2D1-0BCC-46C1-B999-66394623C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1971" y="4711373"/>
            <a:ext cx="1985554" cy="1985554"/>
          </a:xfrm>
          <a:prstGeom prst="rect">
            <a:avLst/>
          </a:prstGeom>
        </p:spPr>
      </p:pic>
      <p:sp>
        <p:nvSpPr>
          <p:cNvPr id="41" name="Substituent imagine 18">
            <a:extLst>
              <a:ext uri="{FF2B5EF4-FFF2-40B4-BE49-F238E27FC236}">
                <a16:creationId xmlns:a16="http://schemas.microsoft.com/office/drawing/2014/main" id="{0C6E8EEB-4E8F-4DC4-BED0-026DF9154B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380147">
            <a:off x="6564145" y="461418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31" name="Element grafic 30">
            <a:extLst>
              <a:ext uri="{FF2B5EF4-FFF2-40B4-BE49-F238E27FC236}">
                <a16:creationId xmlns:a16="http://schemas.microsoft.com/office/drawing/2014/main" id="{BFDC6B38-171B-47B6-A032-0DFF44C4405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50106" y="498461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i tipuri de conținu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reptunghi 30">
            <a:extLst>
              <a:ext uri="{FF2B5EF4-FFF2-40B4-BE49-F238E27FC236}">
                <a16:creationId xmlns:a16="http://schemas.microsoft.com/office/drawing/2014/main" id="{BF34FF4F-543C-4DF0-898C-68FE48775B25}"/>
              </a:ext>
            </a:extLst>
          </p:cNvPr>
          <p:cNvSpPr/>
          <p:nvPr userDrawn="1"/>
        </p:nvSpPr>
        <p:spPr>
          <a:xfrm rot="21008221">
            <a:off x="9339753" y="1484457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8BA54092-3040-4C87-812F-B9326EFD0D9E}"/>
              </a:ext>
            </a:extLst>
          </p:cNvPr>
          <p:cNvSpPr/>
          <p:nvPr userDrawn="1"/>
        </p:nvSpPr>
        <p:spPr>
          <a:xfrm rot="21008221">
            <a:off x="6599060" y="2365042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pic>
        <p:nvPicPr>
          <p:cNvPr id="8" name="Element grafic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519" y="2337598"/>
            <a:ext cx="5042039" cy="4343848"/>
          </a:xfrm>
          <a:prstGeom prst="rect">
            <a:avLst/>
          </a:prstGeom>
        </p:spPr>
      </p:pic>
      <p:sp>
        <p:nvSpPr>
          <p:cNvPr id="13" name="Substituent imagin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821497" y="2229889"/>
            <a:ext cx="4577769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Element grafic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4276" y="17382"/>
            <a:ext cx="5381538" cy="2118958"/>
          </a:xfrm>
          <a:prstGeom prst="rect">
            <a:avLst/>
          </a:prstGeom>
        </p:spPr>
      </p:pic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9" name="Element graf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8140" y="1244636"/>
            <a:ext cx="445091" cy="432000"/>
          </a:xfrm>
          <a:prstGeom prst="rect">
            <a:avLst/>
          </a:prstGeom>
        </p:spPr>
      </p:pic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Element grafic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20263" y="-1165"/>
            <a:ext cx="5381538" cy="2028162"/>
          </a:xfrm>
          <a:prstGeom prst="rect">
            <a:avLst/>
          </a:prstGeom>
        </p:spPr>
      </p:pic>
      <p:sp>
        <p:nvSpPr>
          <p:cNvPr id="21" name="Substituent imagine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445910" y="2344053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574095" y="310950"/>
            <a:ext cx="509259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dirty="0" smtClean="0"/>
              <a:t>TITLU DIAPOZITIV</a:t>
            </a:r>
            <a:endParaRPr lang="ro-RO" noProof="0" dirty="0"/>
          </a:p>
        </p:txBody>
      </p:sp>
      <p:pic>
        <p:nvPicPr>
          <p:cNvPr id="27" name="Element grafic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3454" y="5893818"/>
            <a:ext cx="445091" cy="432000"/>
          </a:xfrm>
          <a:prstGeom prst="rect">
            <a:avLst/>
          </a:prstGeom>
        </p:spPr>
      </p:pic>
      <p:pic>
        <p:nvPicPr>
          <p:cNvPr id="28" name="Element graf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49678" y="517116"/>
            <a:ext cx="445091" cy="432000"/>
          </a:xfrm>
          <a:prstGeom prst="rect">
            <a:avLst/>
          </a:prstGeom>
        </p:spPr>
      </p:pic>
      <p:pic>
        <p:nvPicPr>
          <p:cNvPr id="29" name="Element graf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4" name="Substituent imagine 18">
            <a:extLst>
              <a:ext uri="{FF2B5EF4-FFF2-40B4-BE49-F238E27FC236}">
                <a16:creationId xmlns:a16="http://schemas.microsoft.com/office/drawing/2014/main" id="{10B82EC2-7A59-4968-A9D0-02F953C6B3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089648">
            <a:off x="9159502" y="1457067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30" name="Element grafic 29">
            <a:extLst>
              <a:ext uri="{FF2B5EF4-FFF2-40B4-BE49-F238E27FC236}">
                <a16:creationId xmlns:a16="http://schemas.microsoft.com/office/drawing/2014/main" id="{3294A991-E5A8-4A4E-BBCA-D984277618D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913661">
            <a:off x="1296269" y="30319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Element grafic 36">
            <a:extLst>
              <a:ext uri="{FF2B5EF4-FFF2-40B4-BE49-F238E27FC236}">
                <a16:creationId xmlns:a16="http://schemas.microsoft.com/office/drawing/2014/main" id="{F9479231-1DDA-4659-B579-BCA74BB2E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56417">
            <a:off x="9237574" y="4468317"/>
            <a:ext cx="1985554" cy="1985554"/>
          </a:xfrm>
          <a:prstGeom prst="rect">
            <a:avLst/>
          </a:prstGeom>
        </p:spPr>
      </p:pic>
      <p:sp>
        <p:nvSpPr>
          <p:cNvPr id="41" name="Substituent imagine 18">
            <a:extLst>
              <a:ext uri="{FF2B5EF4-FFF2-40B4-BE49-F238E27FC236}">
                <a16:creationId xmlns:a16="http://schemas.microsoft.com/office/drawing/2014/main" id="{432DB980-C436-4DF3-A40E-CCE37B924F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636564">
            <a:off x="9095312" y="447274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33" name="Element grafic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876944" y="714096"/>
            <a:ext cx="1985554" cy="1985554"/>
          </a:xfrm>
          <a:prstGeom prst="rect">
            <a:avLst/>
          </a:prstGeom>
        </p:spPr>
      </p:pic>
      <p:sp>
        <p:nvSpPr>
          <p:cNvPr id="38" name="Substituent imagine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812444" y="55110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34" name="Element grafic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2683">
            <a:off x="8035384" y="2999200"/>
            <a:ext cx="1985554" cy="1985554"/>
          </a:xfrm>
          <a:prstGeom prst="rect">
            <a:avLst/>
          </a:prstGeom>
        </p:spPr>
      </p:pic>
      <p:sp>
        <p:nvSpPr>
          <p:cNvPr id="35" name="Substituent imagine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652830">
            <a:off x="7939144" y="290981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39" name="Element grafic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9604" y="2538394"/>
            <a:ext cx="1985554" cy="1985554"/>
          </a:xfrm>
          <a:prstGeom prst="rect">
            <a:avLst/>
          </a:prstGeom>
        </p:spPr>
      </p:pic>
      <p:sp>
        <p:nvSpPr>
          <p:cNvPr id="42" name="Substituent imagine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380147">
            <a:off x="5261778" y="2441204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9" name="Element graf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0780" y="1556710"/>
            <a:ext cx="445091" cy="432000"/>
          </a:xfrm>
          <a:prstGeom prst="rect">
            <a:avLst/>
          </a:prstGeom>
        </p:spPr>
      </p:pic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3003" y="387582"/>
            <a:ext cx="445091" cy="432000"/>
          </a:xfrm>
          <a:prstGeom prst="rect">
            <a:avLst/>
          </a:prstGeom>
        </p:spPr>
      </p:pic>
      <p:pic>
        <p:nvPicPr>
          <p:cNvPr id="12" name="Element grafic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0442727" y="2932019"/>
            <a:ext cx="1315382" cy="900000"/>
          </a:xfrm>
          <a:prstGeom prst="rect">
            <a:avLst/>
          </a:prstGeom>
        </p:spPr>
      </p:pic>
      <p:pic>
        <p:nvPicPr>
          <p:cNvPr id="28" name="Element graf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1388" y="5157135"/>
            <a:ext cx="445091" cy="432000"/>
          </a:xfrm>
          <a:prstGeom prst="rect">
            <a:avLst/>
          </a:prstGeom>
        </p:spPr>
      </p:pic>
      <p:pic>
        <p:nvPicPr>
          <p:cNvPr id="29" name="Element graf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82438" y="4523948"/>
            <a:ext cx="445091" cy="432000"/>
          </a:xfrm>
          <a:prstGeom prst="rect">
            <a:avLst/>
          </a:prstGeom>
        </p:spPr>
      </p:pic>
      <p:pic>
        <p:nvPicPr>
          <p:cNvPr id="26" name="Element grafic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98987">
            <a:off x="890932" y="2413763"/>
            <a:ext cx="4022734" cy="4022734"/>
          </a:xfrm>
          <a:prstGeom prst="rect">
            <a:avLst/>
          </a:prstGeom>
        </p:spPr>
      </p:pic>
      <p:sp>
        <p:nvSpPr>
          <p:cNvPr id="30" name="Substituent imagine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279134">
            <a:off x="822421" y="2331174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25" name="Element grafic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35614" y="503001"/>
            <a:ext cx="6151131" cy="2089987"/>
          </a:xfrm>
          <a:prstGeom prst="rect">
            <a:avLst/>
          </a:prstGeom>
        </p:spPr>
      </p:pic>
      <p:pic>
        <p:nvPicPr>
          <p:cNvPr id="31" name="Element grafic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27632" y="363010"/>
            <a:ext cx="6046037" cy="1936477"/>
          </a:xfrm>
          <a:prstGeom prst="rect">
            <a:avLst/>
          </a:prstGeom>
        </p:spPr>
      </p:pic>
      <p:sp>
        <p:nvSpPr>
          <p:cNvPr id="32" name="Titlu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013229" y="886914"/>
            <a:ext cx="5858353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o-RO" noProof="0" dirty="0" smtClean="0"/>
              <a:t>TITLU SECȚIUNE</a:t>
            </a:r>
            <a:endParaRPr lang="ro-RO" noProof="0" dirty="0"/>
          </a:p>
        </p:txBody>
      </p:sp>
      <p:pic>
        <p:nvPicPr>
          <p:cNvPr id="40" name="Element grafic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1747555" y="479291"/>
            <a:ext cx="900000" cy="1414283"/>
          </a:xfrm>
          <a:prstGeom prst="rect">
            <a:avLst/>
          </a:prstGeom>
        </p:spPr>
      </p:pic>
      <p:pic>
        <p:nvPicPr>
          <p:cNvPr id="24" name="Element grafic 23">
            <a:extLst>
              <a:ext uri="{FF2B5EF4-FFF2-40B4-BE49-F238E27FC236}">
                <a16:creationId xmlns:a16="http://schemas.microsoft.com/office/drawing/2014/main" id="{0C77A8CD-B651-44BB-948D-63EF2D397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6424819" y="4354144"/>
            <a:ext cx="1985554" cy="1985554"/>
          </a:xfrm>
          <a:prstGeom prst="rect">
            <a:avLst/>
          </a:prstGeom>
        </p:spPr>
      </p:pic>
      <p:sp>
        <p:nvSpPr>
          <p:cNvPr id="36" name="Substituent imagine 18">
            <a:extLst>
              <a:ext uri="{FF2B5EF4-FFF2-40B4-BE49-F238E27FC236}">
                <a16:creationId xmlns:a16="http://schemas.microsoft.com/office/drawing/2014/main" id="{1D8610EA-80C4-474E-AB5F-AB03F05D55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603785">
            <a:off x="6377855" y="422353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139285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lement grafic 16">
            <a:extLst>
              <a:ext uri="{FF2B5EF4-FFF2-40B4-BE49-F238E27FC236}">
                <a16:creationId xmlns:a16="http://schemas.microsoft.com/office/drawing/2014/main" id="{536F26C2-DF91-41F1-BBC1-3F3FFEC2D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86862">
            <a:off x="1273177" y="1781185"/>
            <a:ext cx="2880000" cy="900793"/>
          </a:xfrm>
          <a:prstGeom prst="rect">
            <a:avLst/>
          </a:prstGeom>
        </p:spPr>
      </p:pic>
      <p:pic>
        <p:nvPicPr>
          <p:cNvPr id="18" name="Element grafic 17">
            <a:extLst>
              <a:ext uri="{FF2B5EF4-FFF2-40B4-BE49-F238E27FC236}">
                <a16:creationId xmlns:a16="http://schemas.microsoft.com/office/drawing/2014/main" id="{432822CC-DF53-4E9C-AC2C-BFFCAB9DD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86862">
            <a:off x="1201552" y="1591125"/>
            <a:ext cx="2905200" cy="1040290"/>
          </a:xfrm>
          <a:prstGeom prst="rect">
            <a:avLst/>
          </a:prstGeom>
        </p:spPr>
      </p:pic>
      <p:sp>
        <p:nvSpPr>
          <p:cNvPr id="19" name="Substituent text 24">
            <a:extLst>
              <a:ext uri="{FF2B5EF4-FFF2-40B4-BE49-F238E27FC236}">
                <a16:creationId xmlns:a16="http://schemas.microsoft.com/office/drawing/2014/main" id="{6198A179-FD61-4CFB-8B22-0BF18AA1B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400247">
            <a:off x="1228318" y="1864533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o-RO" noProof="0" dirty="0" smtClean="0"/>
              <a:t>Subtitlul 01</a:t>
            </a:r>
            <a:endParaRPr lang="ro-RO" noProof="0" dirty="0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324339" y="2963862"/>
            <a:ext cx="1002736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37" name="Substituent imagine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1063758" y="2777659"/>
            <a:ext cx="10064484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4" name="Element grafic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0191" y="84703"/>
            <a:ext cx="5246874" cy="2394000"/>
          </a:xfrm>
          <a:prstGeom prst="rect">
            <a:avLst/>
          </a:prstGeom>
        </p:spPr>
      </p:pic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9" name="Element graf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13849" y="722840"/>
            <a:ext cx="445091" cy="432000"/>
          </a:xfrm>
          <a:prstGeom prst="rect">
            <a:avLst/>
          </a:prstGeom>
        </p:spPr>
      </p:pic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27" name="Element grafic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58324" y="2069665"/>
            <a:ext cx="445091" cy="432000"/>
          </a:xfrm>
          <a:prstGeom prst="rect">
            <a:avLst/>
          </a:prstGeom>
        </p:spPr>
      </p:pic>
      <p:pic>
        <p:nvPicPr>
          <p:cNvPr id="28" name="Element graf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82187" y="2524218"/>
            <a:ext cx="445091" cy="432000"/>
          </a:xfrm>
          <a:prstGeom prst="rect">
            <a:avLst/>
          </a:prstGeom>
        </p:spPr>
      </p:pic>
      <p:pic>
        <p:nvPicPr>
          <p:cNvPr id="29" name="Element graf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50275" y="1007088"/>
            <a:ext cx="445091" cy="432000"/>
          </a:xfrm>
          <a:prstGeom prst="rect">
            <a:avLst/>
          </a:prstGeom>
        </p:spPr>
      </p:pic>
      <p:pic>
        <p:nvPicPr>
          <p:cNvPr id="3" name="Element grafic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6" y="23142"/>
            <a:ext cx="5191644" cy="219669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6489" y="405148"/>
            <a:ext cx="48984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dirty="0" smtClean="0"/>
              <a:t>TITLU DIAPOZITIV</a:t>
            </a:r>
            <a:endParaRPr lang="ro-RO" noProof="0" dirty="0"/>
          </a:p>
        </p:txBody>
      </p:sp>
      <p:grpSp>
        <p:nvGrpSpPr>
          <p:cNvPr id="20" name="Grup 19">
            <a:extLst>
              <a:ext uri="{FF2B5EF4-FFF2-40B4-BE49-F238E27FC236}">
                <a16:creationId xmlns:a16="http://schemas.microsoft.com/office/drawing/2014/main" id="{CC448672-617A-4466-AB56-D337243E7687}"/>
              </a:ext>
            </a:extLst>
          </p:cNvPr>
          <p:cNvGrpSpPr/>
          <p:nvPr userDrawn="1"/>
        </p:nvGrpSpPr>
        <p:grpSpPr>
          <a:xfrm>
            <a:off x="9514105" y="510205"/>
            <a:ext cx="1470547" cy="1553860"/>
            <a:chOff x="6511215" y="309000"/>
            <a:chExt cx="2327937" cy="2459825"/>
          </a:xfrm>
        </p:grpSpPr>
        <p:pic>
          <p:nvPicPr>
            <p:cNvPr id="21" name="Element grafic 20">
              <a:extLst>
                <a:ext uri="{FF2B5EF4-FFF2-40B4-BE49-F238E27FC236}">
                  <a16:creationId xmlns:a16="http://schemas.microsoft.com/office/drawing/2014/main" id="{59F62785-A29E-437D-9F91-D651F6F0D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22" name="Element grafic 21">
              <a:extLst>
                <a:ext uri="{FF2B5EF4-FFF2-40B4-BE49-F238E27FC236}">
                  <a16:creationId xmlns:a16="http://schemas.microsoft.com/office/drawing/2014/main" id="{3669094F-E1A7-49D5-858C-AA9E7FE33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3" name="Element grafic 22">
              <a:extLst>
                <a:ext uri="{FF2B5EF4-FFF2-40B4-BE49-F238E27FC236}">
                  <a16:creationId xmlns:a16="http://schemas.microsoft.com/office/drawing/2014/main" id="{CB6033B4-3C2E-47EB-82D1-644AE213F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Element grafic 23">
              <a:extLst>
                <a:ext uri="{FF2B5EF4-FFF2-40B4-BE49-F238E27FC236}">
                  <a16:creationId xmlns:a16="http://schemas.microsoft.com/office/drawing/2014/main" id="{43B24315-73ED-4CFE-B3C6-7BCEDA976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Element grafic 24">
              <a:extLst>
                <a:ext uri="{FF2B5EF4-FFF2-40B4-BE49-F238E27FC236}">
                  <a16:creationId xmlns:a16="http://schemas.microsoft.com/office/drawing/2014/main" id="{61444A51-37AD-4382-80CB-A7445147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6" name="Element grafic 25">
              <a:extLst>
                <a:ext uri="{FF2B5EF4-FFF2-40B4-BE49-F238E27FC236}">
                  <a16:creationId xmlns:a16="http://schemas.microsoft.com/office/drawing/2014/main" id="{8FAA7434-4A9A-4983-8EEC-8A1DDEF4B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30" name="Element grafic 29">
              <a:extLst>
                <a:ext uri="{FF2B5EF4-FFF2-40B4-BE49-F238E27FC236}">
                  <a16:creationId xmlns:a16="http://schemas.microsoft.com/office/drawing/2014/main" id="{E048453B-559E-462A-A2A1-68634BFB7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31" name="Element grafic 30">
              <a:extLst>
                <a:ext uri="{FF2B5EF4-FFF2-40B4-BE49-F238E27FC236}">
                  <a16:creationId xmlns:a16="http://schemas.microsoft.com/office/drawing/2014/main" id="{9D717EAB-DF3E-4385-8346-C30F74F7F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2" name="Element grafic 31">
              <a:extLst>
                <a:ext uri="{FF2B5EF4-FFF2-40B4-BE49-F238E27FC236}">
                  <a16:creationId xmlns:a16="http://schemas.microsoft.com/office/drawing/2014/main" id="{1B71FE0D-F8B5-4417-B557-A96B95A9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3" name="Element grafic 32">
            <a:extLst>
              <a:ext uri="{FF2B5EF4-FFF2-40B4-BE49-F238E27FC236}">
                <a16:creationId xmlns:a16="http://schemas.microsoft.com/office/drawing/2014/main" id="{B81788D1-4B74-4B32-ABC6-4516CB7CF88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590023" y="530114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 25">
            <a:extLst>
              <a:ext uri="{FF2B5EF4-FFF2-40B4-BE49-F238E27FC236}">
                <a16:creationId xmlns:a16="http://schemas.microsoft.com/office/drawing/2014/main" id="{F193B488-60BA-4266-8F28-EB182CBBB41C}"/>
              </a:ext>
            </a:extLst>
          </p:cNvPr>
          <p:cNvGrpSpPr/>
          <p:nvPr userDrawn="1"/>
        </p:nvGrpSpPr>
        <p:grpSpPr>
          <a:xfrm rot="17596934">
            <a:off x="5306505" y="5150672"/>
            <a:ext cx="1078185" cy="1584000"/>
            <a:chOff x="2315019" y="729987"/>
            <a:chExt cx="1078185" cy="1584000"/>
          </a:xfrm>
        </p:grpSpPr>
        <p:pic>
          <p:nvPicPr>
            <p:cNvPr id="27" name="Element grafic 26">
              <a:extLst>
                <a:ext uri="{FF2B5EF4-FFF2-40B4-BE49-F238E27FC236}">
                  <a16:creationId xmlns:a16="http://schemas.microsoft.com/office/drawing/2014/main" id="{0B50B123-DA12-4DCB-B67C-8B6669BF1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30" name="Element grafic 29">
              <a:extLst>
                <a:ext uri="{FF2B5EF4-FFF2-40B4-BE49-F238E27FC236}">
                  <a16:creationId xmlns:a16="http://schemas.microsoft.com/office/drawing/2014/main" id="{CDA14FE6-988D-406A-ABAA-9A4B237B1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pic>
        <p:nvPicPr>
          <p:cNvPr id="4" name="Element grafic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1576" y="26088"/>
            <a:ext cx="5106334" cy="2394000"/>
          </a:xfrm>
          <a:prstGeom prst="rect">
            <a:avLst/>
          </a:prstGeom>
        </p:spPr>
      </p:pic>
      <p:pic>
        <p:nvPicPr>
          <p:cNvPr id="3" name="Element grafic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14296" y="23142"/>
            <a:ext cx="5052583" cy="2196698"/>
          </a:xfrm>
          <a:prstGeom prst="rect">
            <a:avLst/>
          </a:prstGeom>
        </p:spPr>
      </p:pic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9" name="Element graf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6109" y="5864968"/>
            <a:ext cx="445091" cy="432000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1794" y="5493357"/>
            <a:ext cx="445091" cy="432000"/>
          </a:xfrm>
          <a:prstGeom prst="rect">
            <a:avLst/>
          </a:prstGeom>
        </p:spPr>
      </p:pic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45597" y="2704301"/>
            <a:ext cx="445091" cy="432000"/>
          </a:xfrm>
          <a:prstGeom prst="rect">
            <a:avLst/>
          </a:prstGeom>
        </p:spPr>
      </p:pic>
      <p:pic>
        <p:nvPicPr>
          <p:cNvPr id="12" name="Element grafic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72523" y="338036"/>
            <a:ext cx="1315382" cy="900000"/>
          </a:xfrm>
          <a:prstGeom prst="rect">
            <a:avLst/>
          </a:prstGeom>
        </p:spPr>
      </p:pic>
      <p:pic>
        <p:nvPicPr>
          <p:cNvPr id="28" name="Element graf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47532" y="5084272"/>
            <a:ext cx="445091" cy="432000"/>
          </a:xfrm>
          <a:prstGeom prst="rect">
            <a:avLst/>
          </a:prstGeom>
        </p:spPr>
      </p:pic>
      <p:pic>
        <p:nvPicPr>
          <p:cNvPr id="29" name="Element graf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75996" y="1189659"/>
            <a:ext cx="445091" cy="43200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20140" y="396981"/>
            <a:ext cx="4824043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dirty="0" smtClean="0"/>
              <a:t>TITLU DIAPOZITIV</a:t>
            </a:r>
            <a:endParaRPr lang="ro-RO" noProof="0" dirty="0"/>
          </a:p>
        </p:txBody>
      </p:sp>
      <p:sp>
        <p:nvSpPr>
          <p:cNvPr id="17" name="Dreptunghi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1000401">
            <a:off x="6897001" y="2579194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18" name="Substituent imagine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029501">
            <a:off x="6635179" y="2369474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01615" y="1722045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37" name="Substituent imagine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39793" y="1512325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19" name="Element grafic 18">
            <a:extLst>
              <a:ext uri="{FF2B5EF4-FFF2-40B4-BE49-F238E27FC236}">
                <a16:creationId xmlns:a16="http://schemas.microsoft.com/office/drawing/2014/main" id="{81610138-77E2-4A98-A363-20739887301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48870">
            <a:off x="978474" y="463667"/>
            <a:ext cx="2532798" cy="792197"/>
          </a:xfrm>
          <a:prstGeom prst="rect">
            <a:avLst/>
          </a:prstGeom>
        </p:spPr>
      </p:pic>
      <p:pic>
        <p:nvPicPr>
          <p:cNvPr id="20" name="Element grafic 19">
            <a:extLst>
              <a:ext uri="{FF2B5EF4-FFF2-40B4-BE49-F238E27FC236}">
                <a16:creationId xmlns:a16="http://schemas.microsoft.com/office/drawing/2014/main" id="{F6CA8DAB-91E2-47A8-885A-BD46309A518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848870">
            <a:off x="905801" y="290165"/>
            <a:ext cx="2554960" cy="914877"/>
          </a:xfrm>
          <a:prstGeom prst="rect">
            <a:avLst/>
          </a:prstGeom>
        </p:spPr>
      </p:pic>
      <p:sp>
        <p:nvSpPr>
          <p:cNvPr id="21" name="Substituent text 24">
            <a:extLst>
              <a:ext uri="{FF2B5EF4-FFF2-40B4-BE49-F238E27FC236}">
                <a16:creationId xmlns:a16="http://schemas.microsoft.com/office/drawing/2014/main" id="{5D6691CA-D886-40C3-8A0A-7BBD2CC5ED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52740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o-RO" noProof="0" dirty="0" smtClean="0"/>
              <a:t>Subtitlul 01</a:t>
            </a:r>
            <a:endParaRPr lang="ro-RO" noProof="0" dirty="0"/>
          </a:p>
        </p:txBody>
      </p:sp>
      <p:pic>
        <p:nvPicPr>
          <p:cNvPr id="22" name="Element grafic 21">
            <a:extLst>
              <a:ext uri="{FF2B5EF4-FFF2-40B4-BE49-F238E27FC236}">
                <a16:creationId xmlns:a16="http://schemas.microsoft.com/office/drawing/2014/main" id="{152ACF95-AAC1-44F6-A985-FBEA7DC8231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636589">
            <a:off x="9125407" y="1742619"/>
            <a:ext cx="2532798" cy="792197"/>
          </a:xfrm>
          <a:prstGeom prst="rect">
            <a:avLst/>
          </a:prstGeom>
        </p:spPr>
      </p:pic>
      <p:pic>
        <p:nvPicPr>
          <p:cNvPr id="23" name="Element grafic 22">
            <a:extLst>
              <a:ext uri="{FF2B5EF4-FFF2-40B4-BE49-F238E27FC236}">
                <a16:creationId xmlns:a16="http://schemas.microsoft.com/office/drawing/2014/main" id="{061843F4-604C-418D-8D24-2EF61A9D1E7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636589">
            <a:off x="9052734" y="1569117"/>
            <a:ext cx="2554960" cy="914877"/>
          </a:xfrm>
          <a:prstGeom prst="rect">
            <a:avLst/>
          </a:prstGeom>
        </p:spPr>
      </p:pic>
      <p:sp>
        <p:nvSpPr>
          <p:cNvPr id="25" name="Substituent text 24">
            <a:extLst>
              <a:ext uri="{FF2B5EF4-FFF2-40B4-BE49-F238E27FC236}">
                <a16:creationId xmlns:a16="http://schemas.microsoft.com/office/drawing/2014/main" id="{914BBE05-87E7-4AC1-9228-01C9B54ABD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49974">
            <a:off x="9082102" y="180635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o-RO" noProof="0" dirty="0" smtClean="0"/>
              <a:t>Subtitlul 02</a:t>
            </a:r>
            <a:endParaRPr lang="ro-RO" noProof="0" dirty="0"/>
          </a:p>
        </p:txBody>
      </p:sp>
      <p:pic>
        <p:nvPicPr>
          <p:cNvPr id="31" name="Element grafic 30">
            <a:extLst>
              <a:ext uri="{FF2B5EF4-FFF2-40B4-BE49-F238E27FC236}">
                <a16:creationId xmlns:a16="http://schemas.microsoft.com/office/drawing/2014/main" id="{D1F41E09-0166-4C81-8DDB-97CC39CEA3E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859562">
            <a:off x="2423155" y="527870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ru tipuri de conținu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Element grafic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1023" y="17382"/>
            <a:ext cx="5044791" cy="2118958"/>
          </a:xfrm>
          <a:prstGeom prst="rect">
            <a:avLst/>
          </a:prstGeom>
        </p:spPr>
      </p:pic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9" name="Element graf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1240" y="5571695"/>
            <a:ext cx="445091" cy="432000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2347" y="340693"/>
            <a:ext cx="445091" cy="432000"/>
          </a:xfrm>
          <a:prstGeom prst="rect">
            <a:avLst/>
          </a:prstGeom>
        </p:spPr>
      </p:pic>
      <p:pic>
        <p:nvPicPr>
          <p:cNvPr id="18" name="Element grafic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36078" y="17382"/>
            <a:ext cx="4904247" cy="2028162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84604" y="270333"/>
            <a:ext cx="479805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dirty="0" smtClean="0"/>
              <a:t>TITLU DIAPOZITIV</a:t>
            </a:r>
            <a:endParaRPr lang="ro-RO" noProof="0" dirty="0"/>
          </a:p>
        </p:txBody>
      </p:sp>
      <p:pic>
        <p:nvPicPr>
          <p:cNvPr id="28" name="Element graf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Element graf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239729"/>
            <a:ext cx="2916653" cy="484557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13" name="Substituent imagin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6885" y="1095080"/>
            <a:ext cx="2792079" cy="4682891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sp>
        <p:nvSpPr>
          <p:cNvPr id="23" name="Dreptunghi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4481308" y="2632738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25" name="Substituent imagine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4342691" y="2455372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54348293-3702-4B34-B3E1-34AD088B6E26}"/>
              </a:ext>
            </a:extLst>
          </p:cNvPr>
          <p:cNvSpPr/>
          <p:nvPr userDrawn="1"/>
        </p:nvSpPr>
        <p:spPr>
          <a:xfrm rot="21201716">
            <a:off x="8149732" y="1159630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17" name="Substituent imagine 18">
            <a:extLst>
              <a:ext uri="{FF2B5EF4-FFF2-40B4-BE49-F238E27FC236}">
                <a16:creationId xmlns:a16="http://schemas.microsoft.com/office/drawing/2014/main" id="{8DD837B4-F310-4475-8971-FF1071E83D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226319">
            <a:off x="8011115" y="982264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sp>
        <p:nvSpPr>
          <p:cNvPr id="20" name="Dreptunghi 19">
            <a:extLst>
              <a:ext uri="{FF2B5EF4-FFF2-40B4-BE49-F238E27FC236}">
                <a16:creationId xmlns:a16="http://schemas.microsoft.com/office/drawing/2014/main" id="{7BBB1EEE-EEDB-471F-826C-C3446CCA0D20}"/>
              </a:ext>
            </a:extLst>
          </p:cNvPr>
          <p:cNvSpPr/>
          <p:nvPr userDrawn="1"/>
        </p:nvSpPr>
        <p:spPr>
          <a:xfrm rot="21201716">
            <a:off x="7287653" y="4211213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21" name="Substituent imagine 18">
            <a:extLst>
              <a:ext uri="{FF2B5EF4-FFF2-40B4-BE49-F238E27FC236}">
                <a16:creationId xmlns:a16="http://schemas.microsoft.com/office/drawing/2014/main" id="{FE51F2D1-9F6C-40D1-8A83-C50CA2F20F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26319">
            <a:off x="7149036" y="4033847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grpSp>
        <p:nvGrpSpPr>
          <p:cNvPr id="35" name="Grup 34">
            <a:extLst>
              <a:ext uri="{FF2B5EF4-FFF2-40B4-BE49-F238E27FC236}">
                <a16:creationId xmlns:a16="http://schemas.microsoft.com/office/drawing/2014/main" id="{657B10DB-BF8A-417E-80B0-7AA47EE0CBD5}"/>
              </a:ext>
            </a:extLst>
          </p:cNvPr>
          <p:cNvGrpSpPr/>
          <p:nvPr userDrawn="1"/>
        </p:nvGrpSpPr>
        <p:grpSpPr>
          <a:xfrm>
            <a:off x="5223419" y="5133295"/>
            <a:ext cx="1429200" cy="1434962"/>
            <a:chOff x="6946745" y="4864242"/>
            <a:chExt cx="1429200" cy="1434962"/>
          </a:xfrm>
        </p:grpSpPr>
        <p:pic>
          <p:nvPicPr>
            <p:cNvPr id="36" name="Element grafic 35">
              <a:extLst>
                <a:ext uri="{FF2B5EF4-FFF2-40B4-BE49-F238E27FC236}">
                  <a16:creationId xmlns:a16="http://schemas.microsoft.com/office/drawing/2014/main" id="{0882147D-E008-4917-A3B5-A7BA34575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7" name="Element grafic 36">
              <a:extLst>
                <a:ext uri="{FF2B5EF4-FFF2-40B4-BE49-F238E27FC236}">
                  <a16:creationId xmlns:a16="http://schemas.microsoft.com/office/drawing/2014/main" id="{E194228B-0458-4495-A332-A8BC72F93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8" name="Element grafic 37">
              <a:extLst>
                <a:ext uri="{FF2B5EF4-FFF2-40B4-BE49-F238E27FC236}">
                  <a16:creationId xmlns:a16="http://schemas.microsoft.com/office/drawing/2014/main" id="{9744AFE4-E7A5-429C-98D4-B06DC60CE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9" name="Element grafic 38">
              <a:extLst>
                <a:ext uri="{FF2B5EF4-FFF2-40B4-BE49-F238E27FC236}">
                  <a16:creationId xmlns:a16="http://schemas.microsoft.com/office/drawing/2014/main" id="{AEEE3E67-16C3-4BB4-90F1-F6A073CC6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pic>
        <p:nvPicPr>
          <p:cNvPr id="26" name="Element grafic 25">
            <a:extLst>
              <a:ext uri="{FF2B5EF4-FFF2-40B4-BE49-F238E27FC236}">
                <a16:creationId xmlns:a16="http://schemas.microsoft.com/office/drawing/2014/main" id="{3D3ECBE3-8322-45B2-8140-DBBD31FAF6C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07089" y="403668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_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reptunghi 18">
            <a:extLst>
              <a:ext uri="{FF2B5EF4-FFF2-40B4-BE49-F238E27FC236}">
                <a16:creationId xmlns:a16="http://schemas.microsoft.com/office/drawing/2014/main" id="{3431E250-55F5-4EC1-8062-30F6B46B7E35}"/>
              </a:ext>
            </a:extLst>
          </p:cNvPr>
          <p:cNvSpPr/>
          <p:nvPr userDrawn="1"/>
        </p:nvSpPr>
        <p:spPr>
          <a:xfrm rot="21406269">
            <a:off x="9614967" y="1188491"/>
            <a:ext cx="2233093" cy="29318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20" name="Substituent imagine 18">
            <a:extLst>
              <a:ext uri="{FF2B5EF4-FFF2-40B4-BE49-F238E27FC236}">
                <a16:creationId xmlns:a16="http://schemas.microsoft.com/office/drawing/2014/main" id="{374DDB07-3F41-49DA-B8EF-45C4BF821D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435369">
            <a:off x="9342481" y="952063"/>
            <a:ext cx="2241359" cy="2887483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4" name="Element grafic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26088"/>
            <a:ext cx="5204147" cy="2394000"/>
          </a:xfrm>
          <a:prstGeom prst="rect">
            <a:avLst/>
          </a:prstGeom>
        </p:spPr>
      </p:pic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9" name="Element graf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6883" y="6043750"/>
            <a:ext cx="445091" cy="432000"/>
          </a:xfrm>
          <a:prstGeom prst="rect">
            <a:avLst/>
          </a:prstGeom>
        </p:spPr>
      </p:pic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36254" y="5064947"/>
            <a:ext cx="445091" cy="432000"/>
          </a:xfrm>
          <a:prstGeom prst="rect">
            <a:avLst/>
          </a:prstGeom>
        </p:spPr>
      </p:pic>
      <p:pic>
        <p:nvPicPr>
          <p:cNvPr id="29" name="Element graf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61792" y="2308893"/>
            <a:ext cx="445091" cy="432000"/>
          </a:xfrm>
          <a:prstGeom prst="rect">
            <a:avLst/>
          </a:prstGeom>
        </p:spPr>
      </p:pic>
      <p:pic>
        <p:nvPicPr>
          <p:cNvPr id="3" name="Element grafic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14297" y="23142"/>
            <a:ext cx="5149366" cy="219669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7602" y="405343"/>
            <a:ext cx="48512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dirty="0" smtClean="0"/>
              <a:t>TITLU DIAPOZITIV</a:t>
            </a:r>
            <a:endParaRPr lang="ro-RO" noProof="0" dirty="0"/>
          </a:p>
        </p:txBody>
      </p:sp>
      <p:pic>
        <p:nvPicPr>
          <p:cNvPr id="24" name="Element grafic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859562">
            <a:off x="2088389" y="28288"/>
            <a:ext cx="900000" cy="1414283"/>
          </a:xfrm>
          <a:prstGeom prst="rect">
            <a:avLst/>
          </a:prstGeom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40882" y="1832607"/>
            <a:ext cx="3293644" cy="47470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37" name="Substituent imagine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72568" y="1618854"/>
            <a:ext cx="3305836" cy="467521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sp>
        <p:nvSpPr>
          <p:cNvPr id="17" name="Dreptunghi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659830">
            <a:off x="5557949" y="2593288"/>
            <a:ext cx="2801821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18" name="Substituent imagine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688930">
            <a:off x="5340358" y="2320208"/>
            <a:ext cx="2812193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sp>
        <p:nvSpPr>
          <p:cNvPr id="21" name="Dreptunghi 20">
            <a:extLst>
              <a:ext uri="{FF2B5EF4-FFF2-40B4-BE49-F238E27FC236}">
                <a16:creationId xmlns:a16="http://schemas.microsoft.com/office/drawing/2014/main" id="{FB0370FA-5255-47D1-8981-10C2895492BF}"/>
              </a:ext>
            </a:extLst>
          </p:cNvPr>
          <p:cNvSpPr/>
          <p:nvPr userDrawn="1"/>
        </p:nvSpPr>
        <p:spPr>
          <a:xfrm rot="21406269">
            <a:off x="9115704" y="4647688"/>
            <a:ext cx="1927927" cy="193973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22" name="Substituent imagine 18">
            <a:extLst>
              <a:ext uri="{FF2B5EF4-FFF2-40B4-BE49-F238E27FC236}">
                <a16:creationId xmlns:a16="http://schemas.microsoft.com/office/drawing/2014/main" id="{FDB9E1E8-943A-412C-A7DF-FE4A145DC7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35369">
            <a:off x="8839861" y="4397730"/>
            <a:ext cx="1935064" cy="1910374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87809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et secțiun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lement grafic 19">
            <a:extLst>
              <a:ext uri="{FF2B5EF4-FFF2-40B4-BE49-F238E27FC236}">
                <a16:creationId xmlns:a16="http://schemas.microsoft.com/office/drawing/2014/main" id="{F73F6F07-D6A2-46BC-B55B-6187B27CB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204" y="4560289"/>
            <a:ext cx="5070638" cy="1191600"/>
          </a:xfrm>
          <a:prstGeom prst="rect">
            <a:avLst/>
          </a:prstGeom>
        </p:spPr>
      </p:pic>
      <p:pic>
        <p:nvPicPr>
          <p:cNvPr id="18" name="Element grafic 17">
            <a:extLst>
              <a:ext uri="{FF2B5EF4-FFF2-40B4-BE49-F238E27FC236}">
                <a16:creationId xmlns:a16="http://schemas.microsoft.com/office/drawing/2014/main" id="{36315C4C-B0CA-4A95-BC93-B0289B9FC5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800" y="2584933"/>
            <a:ext cx="7637130" cy="2615429"/>
          </a:xfrm>
          <a:prstGeom prst="rect">
            <a:avLst/>
          </a:prstGeom>
        </p:spPr>
      </p:pic>
      <p:pic>
        <p:nvPicPr>
          <p:cNvPr id="7" name="Element grafic 6">
            <a:extLst>
              <a:ext uri="{FF2B5EF4-FFF2-40B4-BE49-F238E27FC236}">
                <a16:creationId xmlns:a16="http://schemas.microsoft.com/office/drawing/2014/main" id="{0FE16EA4-8E0D-424E-AA6E-1FF04A68E6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8" name="Element grafic 7">
            <a:extLst>
              <a:ext uri="{FF2B5EF4-FFF2-40B4-BE49-F238E27FC236}">
                <a16:creationId xmlns:a16="http://schemas.microsoft.com/office/drawing/2014/main" id="{8547F5F9-51A6-491A-A304-80674495E7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9" name="Element grafic 8">
            <a:extLst>
              <a:ext uri="{FF2B5EF4-FFF2-40B4-BE49-F238E27FC236}">
                <a16:creationId xmlns:a16="http://schemas.microsoft.com/office/drawing/2014/main" id="{952F2A27-DC1D-4D17-8E1D-CE49EF95B0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F0981AB3-94CF-4E03-A6F0-5D7549C38D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AAF15BCC-B593-4F2D-BDEB-DB719435EA8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24834" y="3148944"/>
            <a:ext cx="900000" cy="1414283"/>
          </a:xfrm>
          <a:prstGeom prst="rect">
            <a:avLst/>
          </a:prstGeom>
        </p:spPr>
      </p:pic>
      <p:pic>
        <p:nvPicPr>
          <p:cNvPr id="12" name="Element grafic 11">
            <a:extLst>
              <a:ext uri="{FF2B5EF4-FFF2-40B4-BE49-F238E27FC236}">
                <a16:creationId xmlns:a16="http://schemas.microsoft.com/office/drawing/2014/main" id="{2047CA3D-6912-423A-984E-CDD986BE8C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2200" y="5482008"/>
            <a:ext cx="445091" cy="432000"/>
          </a:xfrm>
          <a:prstGeom prst="rect">
            <a:avLst/>
          </a:prstGeom>
        </p:spPr>
      </p:pic>
      <p:pic>
        <p:nvPicPr>
          <p:cNvPr id="13" name="Element grafic 12">
            <a:extLst>
              <a:ext uri="{FF2B5EF4-FFF2-40B4-BE49-F238E27FC236}">
                <a16:creationId xmlns:a16="http://schemas.microsoft.com/office/drawing/2014/main" id="{36114AF4-FC6D-499C-86F9-5118422AE2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27823" y="1393625"/>
            <a:ext cx="889413" cy="864000"/>
          </a:xfrm>
          <a:prstGeom prst="rect">
            <a:avLst/>
          </a:prstGeom>
        </p:spPr>
      </p:pic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D0E1B00E-73E6-4799-A668-D07C324195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232" y="1609625"/>
            <a:ext cx="445091" cy="432000"/>
          </a:xfrm>
          <a:prstGeom prst="rect">
            <a:avLst/>
          </a:prstGeom>
        </p:spPr>
      </p:pic>
      <p:pic>
        <p:nvPicPr>
          <p:cNvPr id="15" name="Element grafic 14">
            <a:extLst>
              <a:ext uri="{FF2B5EF4-FFF2-40B4-BE49-F238E27FC236}">
                <a16:creationId xmlns:a16="http://schemas.microsoft.com/office/drawing/2014/main" id="{8F247BAB-590C-4C3A-AEBF-97070ABD2E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87254" y="681037"/>
            <a:ext cx="445091" cy="432000"/>
          </a:xfrm>
          <a:prstGeom prst="rect">
            <a:avLst/>
          </a:prstGeom>
        </p:spPr>
      </p:pic>
      <p:pic>
        <p:nvPicPr>
          <p:cNvPr id="16" name="Element grafic 15">
            <a:extLst>
              <a:ext uri="{FF2B5EF4-FFF2-40B4-BE49-F238E27FC236}">
                <a16:creationId xmlns:a16="http://schemas.microsoft.com/office/drawing/2014/main" id="{0C88ECDE-9CE8-41F0-96E8-B1F4DC4725B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6677" y="1017538"/>
            <a:ext cx="445091" cy="432000"/>
          </a:xfrm>
          <a:prstGeom prst="rect">
            <a:avLst/>
          </a:prstGeom>
        </p:spPr>
      </p:pic>
      <p:pic>
        <p:nvPicPr>
          <p:cNvPr id="17" name="Element grafic 16">
            <a:extLst>
              <a:ext uri="{FF2B5EF4-FFF2-40B4-BE49-F238E27FC236}">
                <a16:creationId xmlns:a16="http://schemas.microsoft.com/office/drawing/2014/main" id="{1ADDC0DD-CACD-44DD-B4FF-999518E8A23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2553" y="2457410"/>
            <a:ext cx="7506646" cy="2423325"/>
          </a:xfrm>
          <a:prstGeom prst="rect">
            <a:avLst/>
          </a:prstGeom>
        </p:spPr>
      </p:pic>
      <p:pic>
        <p:nvPicPr>
          <p:cNvPr id="19" name="Element grafic 18">
            <a:extLst>
              <a:ext uri="{FF2B5EF4-FFF2-40B4-BE49-F238E27FC236}">
                <a16:creationId xmlns:a16="http://schemas.microsoft.com/office/drawing/2014/main" id="{3A302399-55D4-4504-A69C-1645F422A73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27823" y="4518205"/>
            <a:ext cx="5184000" cy="1003765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D8951AA1-28DD-4027-ABEE-5A2FE340B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2350576" y="3104232"/>
            <a:ext cx="7263117" cy="1325563"/>
          </a:xfrm>
        </p:spPr>
        <p:txBody>
          <a:bodyPr rtlCol="0">
            <a:noAutofit/>
          </a:bodyPr>
          <a:lstStyle>
            <a:lvl1pPr algn="ctr">
              <a:defRPr sz="63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o-RO" noProof="0" dirty="0" smtClean="0"/>
              <a:t>TITLU SECȚIUNE</a:t>
            </a:r>
            <a:endParaRPr lang="ro-RO" noProof="0" dirty="0"/>
          </a:p>
        </p:txBody>
      </p:sp>
      <p:sp>
        <p:nvSpPr>
          <p:cNvPr id="22" name="Substituent text 21">
            <a:extLst>
              <a:ext uri="{FF2B5EF4-FFF2-40B4-BE49-F238E27FC236}">
                <a16:creationId xmlns:a16="http://schemas.microsoft.com/office/drawing/2014/main" id="{0C7C1165-2743-4580-9DD3-45B9B61697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026710" y="4723388"/>
            <a:ext cx="5207371" cy="699806"/>
          </a:xfrm>
        </p:spPr>
        <p:txBody>
          <a:bodyPr rtlCol="0">
            <a:norm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ro-RO" noProof="0" dirty="0" smtClean="0"/>
              <a:t>Subtitlu secțiune</a:t>
            </a:r>
            <a:endParaRPr lang="ro-RO" noProof="0" dirty="0"/>
          </a:p>
        </p:txBody>
      </p:sp>
      <p:grpSp>
        <p:nvGrpSpPr>
          <p:cNvPr id="33" name="Grup 32">
            <a:extLst>
              <a:ext uri="{FF2B5EF4-FFF2-40B4-BE49-F238E27FC236}">
                <a16:creationId xmlns:a16="http://schemas.microsoft.com/office/drawing/2014/main" id="{32FD94E8-C920-4677-8580-741F383C8C38}"/>
              </a:ext>
            </a:extLst>
          </p:cNvPr>
          <p:cNvGrpSpPr/>
          <p:nvPr userDrawn="1"/>
        </p:nvGrpSpPr>
        <p:grpSpPr>
          <a:xfrm>
            <a:off x="6511215" y="309000"/>
            <a:ext cx="2327937" cy="2459825"/>
            <a:chOff x="6511215" y="309000"/>
            <a:chExt cx="2327937" cy="2459825"/>
          </a:xfrm>
        </p:grpSpPr>
        <p:pic>
          <p:nvPicPr>
            <p:cNvPr id="32" name="Element grafic 31">
              <a:extLst>
                <a:ext uri="{FF2B5EF4-FFF2-40B4-BE49-F238E27FC236}">
                  <a16:creationId xmlns:a16="http://schemas.microsoft.com/office/drawing/2014/main" id="{162D29D8-E690-4441-98E6-D8D0AA710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31" name="Element grafic 30">
              <a:extLst>
                <a:ext uri="{FF2B5EF4-FFF2-40B4-BE49-F238E27FC236}">
                  <a16:creationId xmlns:a16="http://schemas.microsoft.com/office/drawing/2014/main" id="{6C38A48F-E21C-4F3D-95C5-9C83DB6BB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6" name="Element grafic 25">
              <a:extLst>
                <a:ext uri="{FF2B5EF4-FFF2-40B4-BE49-F238E27FC236}">
                  <a16:creationId xmlns:a16="http://schemas.microsoft.com/office/drawing/2014/main" id="{22FA1550-0BE0-4115-B143-DB1A0AEA0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Element grafic 23">
              <a:extLst>
                <a:ext uri="{FF2B5EF4-FFF2-40B4-BE49-F238E27FC236}">
                  <a16:creationId xmlns:a16="http://schemas.microsoft.com/office/drawing/2014/main" id="{A4520371-20DC-4B33-8B14-F8CAB566D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Element grafic 24">
              <a:extLst>
                <a:ext uri="{FF2B5EF4-FFF2-40B4-BE49-F238E27FC236}">
                  <a16:creationId xmlns:a16="http://schemas.microsoft.com/office/drawing/2014/main" id="{BB66831F-EDCB-408D-B5A0-EDBAFF4E6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7" name="Element grafic 26">
              <a:extLst>
                <a:ext uri="{FF2B5EF4-FFF2-40B4-BE49-F238E27FC236}">
                  <a16:creationId xmlns:a16="http://schemas.microsoft.com/office/drawing/2014/main" id="{27C63E4A-4A53-48A0-ACC6-8A6AB1C9A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28" name="Element grafic 27">
              <a:extLst>
                <a:ext uri="{FF2B5EF4-FFF2-40B4-BE49-F238E27FC236}">
                  <a16:creationId xmlns:a16="http://schemas.microsoft.com/office/drawing/2014/main" id="{27067640-C337-4618-8B0C-9C73F5206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29" name="Element grafic 28">
              <a:extLst>
                <a:ext uri="{FF2B5EF4-FFF2-40B4-BE49-F238E27FC236}">
                  <a16:creationId xmlns:a16="http://schemas.microsoft.com/office/drawing/2014/main" id="{892329EC-540A-441C-83E8-A57CFEF2D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=""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0" name="Element grafic 29">
              <a:extLst>
                <a:ext uri="{FF2B5EF4-FFF2-40B4-BE49-F238E27FC236}">
                  <a16:creationId xmlns:a16="http://schemas.microsoft.com/office/drawing/2014/main" id="{1EE3E185-E703-4D3B-BA6A-B0D9ED55A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=""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4" name="Element grafic 33">
            <a:extLst>
              <a:ext uri="{FF2B5EF4-FFF2-40B4-BE49-F238E27FC236}">
                <a16:creationId xmlns:a16="http://schemas.microsoft.com/office/drawing/2014/main" id="{DCAE0A36-7F4C-488B-9E4B-B5EA25D6F2B1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6C91B13-1D38-4BF3-AB59-E11B77FE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309701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ă tipuri de conținu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Element grafic 32">
            <a:extLst>
              <a:ext uri="{FF2B5EF4-FFF2-40B4-BE49-F238E27FC236}">
                <a16:creationId xmlns:a16="http://schemas.microsoft.com/office/drawing/2014/main" id="{B20DE606-B6D9-49C6-A6C4-A65BFE8ED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284174" y="608271"/>
            <a:ext cx="2532798" cy="792197"/>
          </a:xfrm>
          <a:prstGeom prst="rect">
            <a:avLst/>
          </a:prstGeom>
        </p:spPr>
      </p:pic>
      <p:pic>
        <p:nvPicPr>
          <p:cNvPr id="34" name="Element grafic 33">
            <a:extLst>
              <a:ext uri="{FF2B5EF4-FFF2-40B4-BE49-F238E27FC236}">
                <a16:creationId xmlns:a16="http://schemas.microsoft.com/office/drawing/2014/main" id="{629874BD-E7BE-4B31-A798-5C68B174D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211501" y="434769"/>
            <a:ext cx="2554960" cy="914877"/>
          </a:xfrm>
          <a:prstGeom prst="rect">
            <a:avLst/>
          </a:prstGeom>
        </p:spPr>
      </p:pic>
      <p:sp>
        <p:nvSpPr>
          <p:cNvPr id="35" name="Substituent text 24">
            <a:extLst>
              <a:ext uri="{FF2B5EF4-FFF2-40B4-BE49-F238E27FC236}">
                <a16:creationId xmlns:a16="http://schemas.microsoft.com/office/drawing/2014/main" id="{B8F39AAA-F13D-4FFC-97F1-E099A9490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62255">
            <a:off x="9240869" y="672009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o-RO" noProof="0" dirty="0" smtClean="0"/>
              <a:t>Subtitlul 02</a:t>
            </a:r>
            <a:endParaRPr lang="ro-RO" noProof="0" dirty="0"/>
          </a:p>
        </p:txBody>
      </p:sp>
      <p:pic>
        <p:nvPicPr>
          <p:cNvPr id="30" name="Element grafic 29">
            <a:extLst>
              <a:ext uri="{FF2B5EF4-FFF2-40B4-BE49-F238E27FC236}">
                <a16:creationId xmlns:a16="http://schemas.microsoft.com/office/drawing/2014/main" id="{562C2B55-4F1F-4363-B6B5-FA664950C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78474" y="646549"/>
            <a:ext cx="2532798" cy="792197"/>
          </a:xfrm>
          <a:prstGeom prst="rect">
            <a:avLst/>
          </a:prstGeom>
        </p:spPr>
      </p:pic>
      <p:pic>
        <p:nvPicPr>
          <p:cNvPr id="31" name="Element grafic 30">
            <a:extLst>
              <a:ext uri="{FF2B5EF4-FFF2-40B4-BE49-F238E27FC236}">
                <a16:creationId xmlns:a16="http://schemas.microsoft.com/office/drawing/2014/main" id="{AF0D4B43-758E-4C4F-ABCD-1578C8263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05801" y="473047"/>
            <a:ext cx="2554960" cy="914877"/>
          </a:xfrm>
          <a:prstGeom prst="rect">
            <a:avLst/>
          </a:prstGeom>
        </p:spPr>
      </p:pic>
      <p:sp>
        <p:nvSpPr>
          <p:cNvPr id="32" name="Substituent text 24">
            <a:extLst>
              <a:ext uri="{FF2B5EF4-FFF2-40B4-BE49-F238E27FC236}">
                <a16:creationId xmlns:a16="http://schemas.microsoft.com/office/drawing/2014/main" id="{718DC1EB-C08F-49BA-B36E-A5CFD8DAA4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71028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o-RO" noProof="0" dirty="0" smtClean="0"/>
              <a:t>Subtitlul 01</a:t>
            </a:r>
            <a:endParaRPr lang="ro-RO" noProof="0" dirty="0"/>
          </a:p>
        </p:txBody>
      </p:sp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Element grafic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89994" y="17382"/>
            <a:ext cx="5058219" cy="2118958"/>
          </a:xfrm>
          <a:prstGeom prst="rect">
            <a:avLst/>
          </a:prstGeom>
        </p:spPr>
      </p:pic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9" name="Element graf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23396" y="3799082"/>
            <a:ext cx="445091" cy="432000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513021">
            <a:off x="4352727" y="2626919"/>
            <a:ext cx="445091" cy="432000"/>
          </a:xfrm>
          <a:prstGeom prst="rect">
            <a:avLst/>
          </a:prstGeom>
        </p:spPr>
      </p:pic>
      <p:pic>
        <p:nvPicPr>
          <p:cNvPr id="18" name="Element grafic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59759" y="-1165"/>
            <a:ext cx="5017887" cy="2028162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2495" y="253190"/>
            <a:ext cx="485724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dirty="0" smtClean="0"/>
              <a:t>TITLU DIAPOZITIV</a:t>
            </a:r>
            <a:endParaRPr lang="ro-RO" noProof="0" dirty="0"/>
          </a:p>
        </p:txBody>
      </p:sp>
      <p:pic>
        <p:nvPicPr>
          <p:cNvPr id="28" name="Element graf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925051"/>
            <a:ext cx="3186065" cy="442205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13" name="Substituent imagin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5324" y="1766644"/>
            <a:ext cx="3049984" cy="427358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sp>
        <p:nvSpPr>
          <p:cNvPr id="23" name="Dreptunghi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5434568" y="1992938"/>
            <a:ext cx="6047725" cy="436335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25" name="Substituent imagine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5429350" y="1867626"/>
            <a:ext cx="5789419" cy="421685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22" name="Element grafic 21">
            <a:extLst>
              <a:ext uri="{FF2B5EF4-FFF2-40B4-BE49-F238E27FC236}">
                <a16:creationId xmlns:a16="http://schemas.microsoft.com/office/drawing/2014/main" id="{66B236BA-CD6D-430D-A336-154CA89971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4347818" y="4835907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Element grafic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9227" y="17382"/>
            <a:ext cx="5241455" cy="2118958"/>
          </a:xfrm>
          <a:prstGeom prst="rect">
            <a:avLst/>
          </a:prstGeom>
        </p:spPr>
      </p:pic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9" name="Element graf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8050" y="5792487"/>
            <a:ext cx="445091" cy="432000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960" y="3397079"/>
            <a:ext cx="445091" cy="432000"/>
          </a:xfrm>
          <a:prstGeom prst="rect">
            <a:avLst/>
          </a:prstGeom>
        </p:spPr>
      </p:pic>
      <p:pic>
        <p:nvPicPr>
          <p:cNvPr id="18" name="Element grafic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6642" y="-1165"/>
            <a:ext cx="5095433" cy="2028162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62348" y="264868"/>
            <a:ext cx="4898335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dirty="0" smtClean="0"/>
              <a:t>TITLU DIAPOZITIV</a:t>
            </a:r>
            <a:endParaRPr lang="ro-RO" noProof="0" dirty="0"/>
          </a:p>
        </p:txBody>
      </p:sp>
      <p:pic>
        <p:nvPicPr>
          <p:cNvPr id="29" name="Element graf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9844" y="662528"/>
            <a:ext cx="445091" cy="432000"/>
          </a:xfrm>
          <a:prstGeom prst="rect">
            <a:avLst/>
          </a:prstGeom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451709">
            <a:off x="1233919" y="1165274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13" name="Substituent imagin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476312">
            <a:off x="1115847" y="9658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sp>
        <p:nvSpPr>
          <p:cNvPr id="24" name="Dreptunghi 23">
            <a:extLst>
              <a:ext uri="{FF2B5EF4-FFF2-40B4-BE49-F238E27FC236}">
                <a16:creationId xmlns:a16="http://schemas.microsoft.com/office/drawing/2014/main" id="{6BA57A22-9F75-45B3-AF3D-81C5B0C9E2F5}"/>
              </a:ext>
            </a:extLst>
          </p:cNvPr>
          <p:cNvSpPr/>
          <p:nvPr userDrawn="1"/>
        </p:nvSpPr>
        <p:spPr>
          <a:xfrm rot="626238">
            <a:off x="1321597" y="3975811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26" name="Substituent imagine 18">
            <a:extLst>
              <a:ext uri="{FF2B5EF4-FFF2-40B4-BE49-F238E27FC236}">
                <a16:creationId xmlns:a16="http://schemas.microsoft.com/office/drawing/2014/main" id="{11648515-0ED4-469F-A716-948DF5CA7F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650841">
            <a:off x="1203525" y="37894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sp>
        <p:nvSpPr>
          <p:cNvPr id="27" name="Dreptunghi 26">
            <a:extLst>
              <a:ext uri="{FF2B5EF4-FFF2-40B4-BE49-F238E27FC236}">
                <a16:creationId xmlns:a16="http://schemas.microsoft.com/office/drawing/2014/main" id="{301DA7B5-6140-4EFC-8FED-7BE49FB97F0A}"/>
              </a:ext>
            </a:extLst>
          </p:cNvPr>
          <p:cNvSpPr/>
          <p:nvPr userDrawn="1"/>
        </p:nvSpPr>
        <p:spPr>
          <a:xfrm rot="20974021">
            <a:off x="4363700" y="1999825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30" name="Substituent imagine 18">
            <a:extLst>
              <a:ext uri="{FF2B5EF4-FFF2-40B4-BE49-F238E27FC236}">
                <a16:creationId xmlns:a16="http://schemas.microsoft.com/office/drawing/2014/main" id="{BFBA24B7-EA76-4FB2-90F3-97819CB65C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0998624">
            <a:off x="4219502" y="1813455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sp>
        <p:nvSpPr>
          <p:cNvPr id="31" name="Dreptunghi 30">
            <a:extLst>
              <a:ext uri="{FF2B5EF4-FFF2-40B4-BE49-F238E27FC236}">
                <a16:creationId xmlns:a16="http://schemas.microsoft.com/office/drawing/2014/main" id="{5843B32F-4E28-4F16-B5BF-FB29B6F40434}"/>
              </a:ext>
            </a:extLst>
          </p:cNvPr>
          <p:cNvSpPr/>
          <p:nvPr userDrawn="1"/>
        </p:nvSpPr>
        <p:spPr>
          <a:xfrm rot="21056206">
            <a:off x="7448466" y="1941578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32" name="Substituent imagine 18">
            <a:extLst>
              <a:ext uri="{FF2B5EF4-FFF2-40B4-BE49-F238E27FC236}">
                <a16:creationId xmlns:a16="http://schemas.microsoft.com/office/drawing/2014/main" id="{9A8AA9A9-8783-462D-866C-6115FF6857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080809">
            <a:off x="7304268" y="1781334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sp>
        <p:nvSpPr>
          <p:cNvPr id="33" name="Dreptunghi 32">
            <a:extLst>
              <a:ext uri="{FF2B5EF4-FFF2-40B4-BE49-F238E27FC236}">
                <a16:creationId xmlns:a16="http://schemas.microsoft.com/office/drawing/2014/main" id="{8547C111-6B63-4BDA-B0B4-40E6B00D688D}"/>
              </a:ext>
            </a:extLst>
          </p:cNvPr>
          <p:cNvSpPr/>
          <p:nvPr userDrawn="1"/>
        </p:nvSpPr>
        <p:spPr>
          <a:xfrm rot="521588">
            <a:off x="5007048" y="4978618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34" name="Substituent imagine 18">
            <a:extLst>
              <a:ext uri="{FF2B5EF4-FFF2-40B4-BE49-F238E27FC236}">
                <a16:creationId xmlns:a16="http://schemas.microsoft.com/office/drawing/2014/main" id="{4799B7EF-04AC-497F-9D4E-C5E99157DB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546191">
            <a:off x="4899872" y="4782048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sp>
        <p:nvSpPr>
          <p:cNvPr id="35" name="Dreptunghi 34">
            <a:extLst>
              <a:ext uri="{FF2B5EF4-FFF2-40B4-BE49-F238E27FC236}">
                <a16:creationId xmlns:a16="http://schemas.microsoft.com/office/drawing/2014/main" id="{0C6A552C-7AD4-4CFF-A46A-B28EA5C6F5A9}"/>
              </a:ext>
            </a:extLst>
          </p:cNvPr>
          <p:cNvSpPr/>
          <p:nvPr userDrawn="1"/>
        </p:nvSpPr>
        <p:spPr>
          <a:xfrm rot="20982260">
            <a:off x="7786135" y="4811839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36" name="Substituent imagine 18">
            <a:extLst>
              <a:ext uri="{FF2B5EF4-FFF2-40B4-BE49-F238E27FC236}">
                <a16:creationId xmlns:a16="http://schemas.microsoft.com/office/drawing/2014/main" id="{C7B55C99-55F3-432E-9EF9-AA20A50FDC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06863">
            <a:off x="7639770" y="468058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sp>
        <p:nvSpPr>
          <p:cNvPr id="37" name="Dreptunghi 36">
            <a:extLst>
              <a:ext uri="{FF2B5EF4-FFF2-40B4-BE49-F238E27FC236}">
                <a16:creationId xmlns:a16="http://schemas.microsoft.com/office/drawing/2014/main" id="{0D089CD4-FEC5-47FA-A4CA-9076A7CA561F}"/>
              </a:ext>
            </a:extLst>
          </p:cNvPr>
          <p:cNvSpPr/>
          <p:nvPr userDrawn="1"/>
        </p:nvSpPr>
        <p:spPr>
          <a:xfrm rot="521588">
            <a:off x="10114343" y="979652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38" name="Substituent imagine 18">
            <a:extLst>
              <a:ext uri="{FF2B5EF4-FFF2-40B4-BE49-F238E27FC236}">
                <a16:creationId xmlns:a16="http://schemas.microsoft.com/office/drawing/2014/main" id="{EFDC6A37-624E-4A8B-B342-C44437473D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46191">
            <a:off x="10020230" y="770019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sp>
        <p:nvSpPr>
          <p:cNvPr id="39" name="Dreptunghi 38">
            <a:extLst>
              <a:ext uri="{FF2B5EF4-FFF2-40B4-BE49-F238E27FC236}">
                <a16:creationId xmlns:a16="http://schemas.microsoft.com/office/drawing/2014/main" id="{66855F83-80C8-4074-B654-38F6D98083CC}"/>
              </a:ext>
            </a:extLst>
          </p:cNvPr>
          <p:cNvSpPr/>
          <p:nvPr userDrawn="1"/>
        </p:nvSpPr>
        <p:spPr>
          <a:xfrm rot="521588">
            <a:off x="10187283" y="4071847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40" name="Substituent imagine 18">
            <a:extLst>
              <a:ext uri="{FF2B5EF4-FFF2-40B4-BE49-F238E27FC236}">
                <a16:creationId xmlns:a16="http://schemas.microsoft.com/office/drawing/2014/main" id="{1E07CDB5-B6F7-4361-B0E5-19B295D1C6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546191">
            <a:off x="10080107" y="386221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41" name="Element grafic 40">
            <a:extLst>
              <a:ext uri="{FF2B5EF4-FFF2-40B4-BE49-F238E27FC236}">
                <a16:creationId xmlns:a16="http://schemas.microsoft.com/office/drawing/2014/main" id="{E82AD6FE-C433-48D5-9141-FD8992B14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84061" y="4776981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CAE83F-BAF4-4076-9663-763803AA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o-RO" noProof="0" dirty="0" smtClean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6DF55071-A70C-47A8-842B-5B35BD81D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o-RO" noProof="0" dirty="0" smtClean="0"/>
              <a:t>Faceți clic pentru a edita stilul de subtitlu coordonator</a:t>
            </a:r>
            <a:endParaRPr lang="ro-RO" noProof="0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E5FD896-269D-4198-AAE1-EAFBB320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71786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C15B6C3-70D6-400F-B59B-DEC968C9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 dirty="0" smtClean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9D220D0-280A-43B3-A669-B25FA5DF9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o-RO" noProof="0" dirty="0" smtClean="0"/>
              <a:t>Faceți clic pentru a edita stilurile de text coordonator</a:t>
            </a:r>
          </a:p>
          <a:p>
            <a:pPr lvl="1" rtl="0"/>
            <a:r>
              <a:rPr lang="ro-RO" noProof="0" dirty="0" smtClean="0"/>
              <a:t>Al doilea nivel</a:t>
            </a:r>
          </a:p>
          <a:p>
            <a:pPr lvl="2" rtl="0"/>
            <a:r>
              <a:rPr lang="ro-RO" noProof="0" dirty="0" smtClean="0"/>
              <a:t>Al treilea nivel</a:t>
            </a:r>
          </a:p>
          <a:p>
            <a:pPr lvl="3" rtl="0"/>
            <a:r>
              <a:rPr lang="ro-RO" noProof="0" dirty="0" smtClean="0"/>
              <a:t>Al patrulea nivel</a:t>
            </a:r>
          </a:p>
          <a:p>
            <a:pPr lvl="4" rtl="0"/>
            <a:r>
              <a:rPr lang="ro-RO" noProof="0" dirty="0" smtClean="0"/>
              <a:t>Al cincilea nivel</a:t>
            </a:r>
            <a:endParaRPr lang="ro-RO" noProof="0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7EC0DAD-F365-43C8-AC06-004F8C81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198241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9E6CAED-EA9D-4DFB-B1F2-18971E88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o-RO" noProof="0" dirty="0" smtClean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C4BD854-CC86-45ED-8E9C-CC4953E9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 dirty="0" smtClean="0"/>
              <a:t>Faceți clic pentru a edita stilurile de text coordonator</a:t>
            </a:r>
            <a:endParaRPr lang="ro-RO" noProof="0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42E4738-7D62-409A-AEF4-EAD88944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7725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8915C22-A804-4D2A-B231-3B1D0604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 dirty="0" smtClean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A8F0F34-019A-4CB7-82F7-DE1209D3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o-RO" noProof="0" dirty="0" smtClean="0"/>
              <a:t>Faceți clic pentru a edita stilurile de text coordonator</a:t>
            </a:r>
          </a:p>
          <a:p>
            <a:pPr lvl="1" rtl="0"/>
            <a:r>
              <a:rPr lang="ro-RO" noProof="0" dirty="0" smtClean="0"/>
              <a:t>Al doilea nivel</a:t>
            </a:r>
          </a:p>
          <a:p>
            <a:pPr lvl="2" rtl="0"/>
            <a:r>
              <a:rPr lang="ro-RO" noProof="0" dirty="0" smtClean="0"/>
              <a:t>Al treilea nivel</a:t>
            </a:r>
          </a:p>
          <a:p>
            <a:pPr lvl="3" rtl="0"/>
            <a:r>
              <a:rPr lang="ro-RO" noProof="0" dirty="0" smtClean="0"/>
              <a:t>Al patrulea nivel</a:t>
            </a:r>
          </a:p>
          <a:p>
            <a:pPr lvl="4" rtl="0"/>
            <a:r>
              <a:rPr lang="ro-RO" noProof="0" dirty="0" smtClean="0"/>
              <a:t>Al cincilea nivel</a:t>
            </a:r>
            <a:endParaRPr lang="ro-RO" noProof="0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CF5E6196-DE85-482D-9783-EAD7FD7BA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o-RO" noProof="0" dirty="0" smtClean="0"/>
              <a:t>Faceți clic pentru a edita stilurile de text coordonator</a:t>
            </a:r>
          </a:p>
          <a:p>
            <a:pPr lvl="1" rtl="0"/>
            <a:r>
              <a:rPr lang="ro-RO" noProof="0" dirty="0" smtClean="0"/>
              <a:t>Al doilea nivel</a:t>
            </a:r>
          </a:p>
          <a:p>
            <a:pPr lvl="2" rtl="0"/>
            <a:r>
              <a:rPr lang="ro-RO" noProof="0" dirty="0" smtClean="0"/>
              <a:t>Al treilea nivel</a:t>
            </a:r>
          </a:p>
          <a:p>
            <a:pPr lvl="3" rtl="0"/>
            <a:r>
              <a:rPr lang="ro-RO" noProof="0" dirty="0" smtClean="0"/>
              <a:t>Al patrulea nivel</a:t>
            </a:r>
          </a:p>
          <a:p>
            <a:pPr lvl="4" rtl="0"/>
            <a:r>
              <a:rPr lang="ro-RO" noProof="0" dirty="0" smtClean="0"/>
              <a:t>Al cincilea nivel</a:t>
            </a:r>
            <a:endParaRPr lang="ro-RO" noProof="0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BFBEC02-D5EC-48AB-8679-81351D0E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168465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B70110B-5756-4566-94DF-EFEB6E64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o-RO" noProof="0" dirty="0" smtClean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931C882-7FC4-466C-A84B-819FB3D9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 dirty="0" smtClean="0"/>
              <a:t>Faceți clic pentru a edita stilurile de text coordonator</a:t>
            </a:r>
            <a:endParaRPr lang="ro-RO" noProof="0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C09697D-AE78-4120-A427-EA6BE89BE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o-RO" noProof="0" dirty="0" smtClean="0"/>
              <a:t>Faceți clic pentru a edita stilurile de text coordonator</a:t>
            </a:r>
          </a:p>
          <a:p>
            <a:pPr lvl="1" rtl="0"/>
            <a:r>
              <a:rPr lang="ro-RO" noProof="0" dirty="0" smtClean="0"/>
              <a:t>Al doilea nivel</a:t>
            </a:r>
          </a:p>
          <a:p>
            <a:pPr lvl="2" rtl="0"/>
            <a:r>
              <a:rPr lang="ro-RO" noProof="0" dirty="0" smtClean="0"/>
              <a:t>Al treilea nivel</a:t>
            </a:r>
          </a:p>
          <a:p>
            <a:pPr lvl="3" rtl="0"/>
            <a:r>
              <a:rPr lang="ro-RO" noProof="0" dirty="0" smtClean="0"/>
              <a:t>Al patrulea nivel</a:t>
            </a:r>
          </a:p>
          <a:p>
            <a:pPr lvl="4" rtl="0"/>
            <a:r>
              <a:rPr lang="ro-RO" noProof="0" dirty="0" smtClean="0"/>
              <a:t>Al cincilea nivel</a:t>
            </a:r>
            <a:endParaRPr lang="ro-RO" noProof="0" dirty="0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1E50951-14FC-4191-99FC-53E580BD2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 dirty="0" smtClean="0"/>
              <a:t>Faceți clic pentru a edita stilurile de text coordonator</a:t>
            </a:r>
            <a:endParaRPr lang="ro-RO" noProof="0" dirty="0"/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95AC9908-A2B9-4F75-8E93-8CBE353DA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o-RO" noProof="0" dirty="0" smtClean="0"/>
              <a:t>Faceți clic pentru a edita stilurile de text coordonator</a:t>
            </a:r>
          </a:p>
          <a:p>
            <a:pPr lvl="1" rtl="0"/>
            <a:r>
              <a:rPr lang="ro-RO" noProof="0" dirty="0" smtClean="0"/>
              <a:t>Al doilea nivel</a:t>
            </a:r>
          </a:p>
          <a:p>
            <a:pPr lvl="2" rtl="0"/>
            <a:r>
              <a:rPr lang="ro-RO" noProof="0" dirty="0" smtClean="0"/>
              <a:t>Al treilea nivel</a:t>
            </a:r>
          </a:p>
          <a:p>
            <a:pPr lvl="3" rtl="0"/>
            <a:r>
              <a:rPr lang="ro-RO" noProof="0" dirty="0" smtClean="0"/>
              <a:t>Al patrulea nivel</a:t>
            </a:r>
          </a:p>
          <a:p>
            <a:pPr lvl="4" rtl="0"/>
            <a:r>
              <a:rPr lang="ro-RO" noProof="0" dirty="0" smtClean="0"/>
              <a:t>Al cincilea nivel</a:t>
            </a:r>
            <a:endParaRPr lang="ro-RO" noProof="0" dirty="0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2EC21045-9B6D-4AB8-8F1F-F2B33EF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308647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2481558-860E-430F-AEC6-BF6A8753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 dirty="0" smtClean="0"/>
              <a:t>Faceți clic pentru a edita stilul de titlu coordonator</a:t>
            </a:r>
            <a:endParaRPr lang="ro-RO" noProof="0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F723E358-71EE-4A51-AE97-E6B2C1E7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406800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9FED0CBB-DB56-4FEE-86B3-FD42719D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2143072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D3581B0-19D8-4401-99AC-A737D6DF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o-RO" noProof="0" dirty="0" smtClean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3BF0926-2662-4FC5-8764-2D9E0985B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o-RO" noProof="0" dirty="0" smtClean="0"/>
              <a:t>Faceți clic pentru a edita stilurile de text coordonator</a:t>
            </a:r>
          </a:p>
          <a:p>
            <a:pPr lvl="1" rtl="0"/>
            <a:r>
              <a:rPr lang="ro-RO" noProof="0" dirty="0" smtClean="0"/>
              <a:t>Al doilea nivel</a:t>
            </a:r>
          </a:p>
          <a:p>
            <a:pPr lvl="2" rtl="0"/>
            <a:r>
              <a:rPr lang="ro-RO" noProof="0" dirty="0" smtClean="0"/>
              <a:t>Al treilea nivel</a:t>
            </a:r>
          </a:p>
          <a:p>
            <a:pPr lvl="3" rtl="0"/>
            <a:r>
              <a:rPr lang="ro-RO" noProof="0" dirty="0" smtClean="0"/>
              <a:t>Al patrulea nivel</a:t>
            </a:r>
          </a:p>
          <a:p>
            <a:pPr lvl="4" rtl="0"/>
            <a:r>
              <a:rPr lang="ro-RO" noProof="0" dirty="0" smtClean="0"/>
              <a:t>Al cincilea nivel</a:t>
            </a:r>
            <a:endParaRPr lang="ro-RO" noProof="0" dirty="0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D0218DB-16CF-431C-A3C6-A9A68FB6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 dirty="0" smtClean="0"/>
              <a:t>Faceți clic pentru a edita stilurile de text coordonator</a:t>
            </a:r>
            <a:endParaRPr lang="ro-RO" noProof="0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7321AC5B-CC61-4463-B516-23D748C7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41374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cu legendă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lement grafic 20">
            <a:extLst>
              <a:ext uri="{FF2B5EF4-FFF2-40B4-BE49-F238E27FC236}">
                <a16:creationId xmlns:a16="http://schemas.microsoft.com/office/drawing/2014/main" id="{567ABF9D-C360-4811-B72E-1BCC8F665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0248" y="1596825"/>
            <a:ext cx="4788000" cy="2908361"/>
          </a:xfrm>
          <a:prstGeom prst="rect">
            <a:avLst/>
          </a:prstGeom>
        </p:spPr>
      </p:pic>
      <p:pic>
        <p:nvPicPr>
          <p:cNvPr id="16" name="Element grafic 15">
            <a:extLst>
              <a:ext uri="{FF2B5EF4-FFF2-40B4-BE49-F238E27FC236}">
                <a16:creationId xmlns:a16="http://schemas.microsoft.com/office/drawing/2014/main" id="{76202719-2D4D-407D-B8DA-A23CD2BC2A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1694" y="1443038"/>
            <a:ext cx="4705859" cy="2980800"/>
          </a:xfrm>
          <a:prstGeom prst="rect">
            <a:avLst/>
          </a:prstGeom>
        </p:spPr>
      </p:pic>
      <p:pic>
        <p:nvPicPr>
          <p:cNvPr id="17" name="Element grafic 16">
            <a:extLst>
              <a:ext uri="{FF2B5EF4-FFF2-40B4-BE49-F238E27FC236}">
                <a16:creationId xmlns:a16="http://schemas.microsoft.com/office/drawing/2014/main" id="{9886EF24-F1B2-4B6E-956E-88BBF4527C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5497" y="830974"/>
            <a:ext cx="5590800" cy="5590800"/>
          </a:xfrm>
          <a:prstGeom prst="rect">
            <a:avLst/>
          </a:prstGeom>
        </p:spPr>
      </p:pic>
      <p:pic>
        <p:nvPicPr>
          <p:cNvPr id="7" name="Element grafic 6">
            <a:extLst>
              <a:ext uri="{FF2B5EF4-FFF2-40B4-BE49-F238E27FC236}">
                <a16:creationId xmlns:a16="http://schemas.microsoft.com/office/drawing/2014/main" id="{67711F6A-2700-45CC-8081-72481D2328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8" name="Element grafic 7">
            <a:extLst>
              <a:ext uri="{FF2B5EF4-FFF2-40B4-BE49-F238E27FC236}">
                <a16:creationId xmlns:a16="http://schemas.microsoft.com/office/drawing/2014/main" id="{708C15EA-464A-42EF-B8BA-900C9C8838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9" name="Element grafic 8">
            <a:extLst>
              <a:ext uri="{FF2B5EF4-FFF2-40B4-BE49-F238E27FC236}">
                <a16:creationId xmlns:a16="http://schemas.microsoft.com/office/drawing/2014/main" id="{8D17B3A2-AA51-46CD-A215-FAB926BEE6B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82107" y="4886712"/>
            <a:ext cx="900000" cy="1414283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A427BCFE-ED69-455C-8DF7-52CEEA6252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42817" y="4978152"/>
            <a:ext cx="445091" cy="432000"/>
          </a:xfrm>
          <a:prstGeom prst="rect">
            <a:avLst/>
          </a:prstGeom>
        </p:spPr>
      </p:pic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669CB4E3-06E3-4E33-A9E7-A273F3742C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3168" y="521673"/>
            <a:ext cx="445091" cy="432000"/>
          </a:xfrm>
          <a:prstGeom prst="rect">
            <a:avLst/>
          </a:prstGeom>
        </p:spPr>
      </p:pic>
      <p:grpSp>
        <p:nvGrpSpPr>
          <p:cNvPr id="15" name="Grup 14">
            <a:extLst>
              <a:ext uri="{FF2B5EF4-FFF2-40B4-BE49-F238E27FC236}">
                <a16:creationId xmlns:a16="http://schemas.microsoft.com/office/drawing/2014/main" id="{6C27347F-6562-4FB3-B0EB-661B2427CAF6}"/>
              </a:ext>
            </a:extLst>
          </p:cNvPr>
          <p:cNvGrpSpPr/>
          <p:nvPr userDrawn="1"/>
        </p:nvGrpSpPr>
        <p:grpSpPr>
          <a:xfrm rot="3950382">
            <a:off x="9396084" y="4498667"/>
            <a:ext cx="1207637" cy="1476000"/>
            <a:chOff x="418190" y="1987084"/>
            <a:chExt cx="1207637" cy="1476000"/>
          </a:xfrm>
        </p:grpSpPr>
        <p:pic>
          <p:nvPicPr>
            <p:cNvPr id="12" name="Element grafic 11">
              <a:extLst>
                <a:ext uri="{FF2B5EF4-FFF2-40B4-BE49-F238E27FC236}">
                  <a16:creationId xmlns:a16="http://schemas.microsoft.com/office/drawing/2014/main" id="{7939F815-583D-4BA5-82A8-56A8C6F93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13" name="Element grafic 12">
              <a:extLst>
                <a:ext uri="{FF2B5EF4-FFF2-40B4-BE49-F238E27FC236}">
                  <a16:creationId xmlns:a16="http://schemas.microsoft.com/office/drawing/2014/main" id="{FB6ECBA6-6D85-4283-ABC5-1FBF209FC2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E60F33E9-F475-48B1-A72E-3D9BA1EF6A1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21848" y="447135"/>
            <a:ext cx="1210152" cy="828000"/>
          </a:xfrm>
          <a:prstGeom prst="rect">
            <a:avLst/>
          </a:prstGeom>
        </p:spPr>
      </p:pic>
      <p:sp>
        <p:nvSpPr>
          <p:cNvPr id="19" name="Substituent imagine 18">
            <a:extLst>
              <a:ext uri="{FF2B5EF4-FFF2-40B4-BE49-F238E27FC236}">
                <a16:creationId xmlns:a16="http://schemas.microsoft.com/office/drawing/2014/main" id="{66B4444A-B519-40C9-97E9-4445FC470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259942" y="787274"/>
            <a:ext cx="5076000" cy="5076000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dirty="0" smtClean="0"/>
              <a:t>Inserați sau glisați și fixați fotografia</a:t>
            </a:r>
            <a:endParaRPr lang="ro-RO" noProof="0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48F78C7B-42BE-41C0-962E-C0299993D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17912">
            <a:off x="6876396" y="2025726"/>
            <a:ext cx="3894392" cy="1730992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o-RO" noProof="0" dirty="0" smtClean="0"/>
              <a:t>DIAPOZITIV</a:t>
            </a:r>
            <a:br>
              <a:rPr lang="ro-RO" noProof="0" dirty="0" smtClean="0"/>
            </a:br>
            <a:r>
              <a:rPr lang="ro-RO" noProof="0" dirty="0" smtClean="0"/>
              <a:t>TITLU</a:t>
            </a:r>
            <a:endParaRPr lang="ro-RO" noProof="0" dirty="0"/>
          </a:p>
        </p:txBody>
      </p:sp>
      <p:pic>
        <p:nvPicPr>
          <p:cNvPr id="22" name="Element grafic 21">
            <a:extLst>
              <a:ext uri="{FF2B5EF4-FFF2-40B4-BE49-F238E27FC236}">
                <a16:creationId xmlns:a16="http://schemas.microsoft.com/office/drawing/2014/main" id="{4CDD7021-B445-4783-87B3-6E6AFB8723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56864" y="718145"/>
            <a:ext cx="445091" cy="432000"/>
          </a:xfrm>
          <a:prstGeom prst="rect">
            <a:avLst/>
          </a:prstGeom>
        </p:spPr>
      </p:pic>
      <p:grpSp>
        <p:nvGrpSpPr>
          <p:cNvPr id="30" name="Grup 29">
            <a:extLst>
              <a:ext uri="{FF2B5EF4-FFF2-40B4-BE49-F238E27FC236}">
                <a16:creationId xmlns:a16="http://schemas.microsoft.com/office/drawing/2014/main" id="{6C90EA2B-969E-48D7-B2C1-E5FDB35DFA5C}"/>
              </a:ext>
            </a:extLst>
          </p:cNvPr>
          <p:cNvGrpSpPr/>
          <p:nvPr userDrawn="1"/>
        </p:nvGrpSpPr>
        <p:grpSpPr>
          <a:xfrm>
            <a:off x="9998297" y="345105"/>
            <a:ext cx="1648553" cy="1820106"/>
            <a:chOff x="9998297" y="345105"/>
            <a:chExt cx="1648553" cy="1820106"/>
          </a:xfrm>
        </p:grpSpPr>
        <p:pic>
          <p:nvPicPr>
            <p:cNvPr id="23" name="Element grafic 22">
              <a:extLst>
                <a:ext uri="{FF2B5EF4-FFF2-40B4-BE49-F238E27FC236}">
                  <a16:creationId xmlns:a16="http://schemas.microsoft.com/office/drawing/2014/main" id="{1B23441B-028E-4378-B8B8-4B0C18A04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152130" y="345105"/>
              <a:ext cx="468000" cy="531243"/>
            </a:xfrm>
            <a:prstGeom prst="rect">
              <a:avLst/>
            </a:prstGeom>
          </p:spPr>
        </p:pic>
        <p:pic>
          <p:nvPicPr>
            <p:cNvPr id="24" name="Element grafic 23">
              <a:extLst>
                <a:ext uri="{FF2B5EF4-FFF2-40B4-BE49-F238E27FC236}">
                  <a16:creationId xmlns:a16="http://schemas.microsoft.com/office/drawing/2014/main" id="{816126C5-F794-4427-ABEE-4093997DD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128450" y="408023"/>
              <a:ext cx="518400" cy="480468"/>
            </a:xfrm>
            <a:prstGeom prst="rect">
              <a:avLst/>
            </a:prstGeom>
          </p:spPr>
        </p:pic>
        <p:pic>
          <p:nvPicPr>
            <p:cNvPr id="25" name="Element grafic 24">
              <a:extLst>
                <a:ext uri="{FF2B5EF4-FFF2-40B4-BE49-F238E27FC236}">
                  <a16:creationId xmlns:a16="http://schemas.microsoft.com/office/drawing/2014/main" id="{97E5176A-8FFB-4A1D-97DF-B2E3076A28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998297" y="772011"/>
              <a:ext cx="1215884" cy="1393200"/>
            </a:xfrm>
            <a:prstGeom prst="rect">
              <a:avLst/>
            </a:prstGeom>
          </p:spPr>
        </p:pic>
        <p:pic>
          <p:nvPicPr>
            <p:cNvPr id="26" name="Element grafic 25">
              <a:extLst>
                <a:ext uri="{FF2B5EF4-FFF2-40B4-BE49-F238E27FC236}">
                  <a16:creationId xmlns:a16="http://schemas.microsoft.com/office/drawing/2014/main" id="{5FA508ED-3AB5-4ECA-B76B-F719C55C2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0658509" y="1076466"/>
              <a:ext cx="482400" cy="203116"/>
            </a:xfrm>
            <a:prstGeom prst="rect">
              <a:avLst/>
            </a:prstGeom>
          </p:spPr>
        </p:pic>
        <p:pic>
          <p:nvPicPr>
            <p:cNvPr id="27" name="Element grafic 26">
              <a:extLst>
                <a:ext uri="{FF2B5EF4-FFF2-40B4-BE49-F238E27FC236}">
                  <a16:creationId xmlns:a16="http://schemas.microsoft.com/office/drawing/2014/main" id="{AE5BEB9D-557F-4FBC-8DC2-14A79E22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0455003" y="1203637"/>
              <a:ext cx="642857" cy="270000"/>
            </a:xfrm>
            <a:prstGeom prst="rect">
              <a:avLst/>
            </a:prstGeom>
          </p:spPr>
        </p:pic>
        <p:pic>
          <p:nvPicPr>
            <p:cNvPr id="28" name="Element grafic 27">
              <a:extLst>
                <a:ext uri="{FF2B5EF4-FFF2-40B4-BE49-F238E27FC236}">
                  <a16:creationId xmlns:a16="http://schemas.microsoft.com/office/drawing/2014/main" id="{426C1BDB-D03B-4F14-9700-EB89E2AD8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271905" y="1322651"/>
              <a:ext cx="784800" cy="359146"/>
            </a:xfrm>
            <a:prstGeom prst="rect">
              <a:avLst/>
            </a:prstGeom>
          </p:spPr>
        </p:pic>
        <p:pic>
          <p:nvPicPr>
            <p:cNvPr id="29" name="Element grafic 28">
              <a:extLst>
                <a:ext uri="{FF2B5EF4-FFF2-40B4-BE49-F238E27FC236}">
                  <a16:creationId xmlns:a16="http://schemas.microsoft.com/office/drawing/2014/main" id="{6B41E3EA-8773-49D1-8CE3-7E7895DA1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0083928" y="1441259"/>
              <a:ext cx="936000" cy="414515"/>
            </a:xfrm>
            <a:prstGeom prst="rect">
              <a:avLst/>
            </a:prstGeom>
          </p:spPr>
        </p:pic>
      </p:grpSp>
      <p:pic>
        <p:nvPicPr>
          <p:cNvPr id="31" name="Element grafic 30">
            <a:extLst>
              <a:ext uri="{FF2B5EF4-FFF2-40B4-BE49-F238E27FC236}">
                <a16:creationId xmlns:a16="http://schemas.microsoft.com/office/drawing/2014/main" id="{71A30AC2-4D87-497E-A09C-E895648DE0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66806" y="4423838"/>
            <a:ext cx="445091" cy="432000"/>
          </a:xfrm>
          <a:prstGeom prst="rect">
            <a:avLst/>
          </a:prstGeom>
        </p:spPr>
      </p:pic>
      <p:pic>
        <p:nvPicPr>
          <p:cNvPr id="32" name="Element grafic 31">
            <a:extLst>
              <a:ext uri="{FF2B5EF4-FFF2-40B4-BE49-F238E27FC236}">
                <a16:creationId xmlns:a16="http://schemas.microsoft.com/office/drawing/2014/main" id="{C6D20CAD-12F8-4B63-A884-7EEE09EED53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1852519-41A6-45EE-BACC-7F0F38E6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193244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D8980A-A721-47AE-A642-8A52B54E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o-RO" noProof="0" dirty="0" smtClean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255365F6-87C2-4EBF-A13F-474D46618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o-RO" noProof="0" dirty="0" smtClean="0"/>
              <a:t>Faceți clic pe pictogramă pentru a adăuga o imagine</a:t>
            </a:r>
            <a:endParaRPr lang="ro-RO" noProof="0" dirty="0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A8F9C8B-EFAB-4A81-9923-3258E969B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 dirty="0" smtClean="0"/>
              <a:t>Faceți clic pentru a edita stilurile de text coordonator</a:t>
            </a:r>
            <a:endParaRPr lang="ro-RO" noProof="0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7841C65-A97C-4C73-985C-51484A6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41100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ă tipuri de conțin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 grafic 4">
            <a:extLst>
              <a:ext uri="{FF2B5EF4-FFF2-40B4-BE49-F238E27FC236}">
                <a16:creationId xmlns:a16="http://schemas.microsoft.com/office/drawing/2014/main" id="{61B83511-1A62-4FD8-9B56-AEDF458F4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" name="Element grafic 2">
            <a:extLst>
              <a:ext uri="{FF2B5EF4-FFF2-40B4-BE49-F238E27FC236}">
                <a16:creationId xmlns:a16="http://schemas.microsoft.com/office/drawing/2014/main" id="{0CA37546-EF11-41CA-9EAB-BD373865A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6" name="Element grafic 5">
            <a:extLst>
              <a:ext uri="{FF2B5EF4-FFF2-40B4-BE49-F238E27FC236}">
                <a16:creationId xmlns:a16="http://schemas.microsoft.com/office/drawing/2014/main" id="{23369CDC-E9BC-4C02-B132-37FEC917A2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Element grafic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79198" y="17382"/>
            <a:ext cx="4910400" cy="2118958"/>
          </a:xfrm>
          <a:prstGeom prst="rect">
            <a:avLst/>
          </a:prstGeom>
        </p:spPr>
      </p:pic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8" name="Element grafic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5710" y="2337598"/>
            <a:ext cx="4343848" cy="4343848"/>
          </a:xfrm>
          <a:prstGeom prst="rect">
            <a:avLst/>
          </a:prstGeom>
        </p:spPr>
      </p:pic>
      <p:pic>
        <p:nvPicPr>
          <p:cNvPr id="9" name="Element graf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2" name="Element grafic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449131">
            <a:off x="5853556" y="5066126"/>
            <a:ext cx="1210152" cy="828000"/>
          </a:xfrm>
          <a:prstGeom prst="rect">
            <a:avLst/>
          </a:prstGeom>
        </p:spPr>
      </p:pic>
      <p:sp>
        <p:nvSpPr>
          <p:cNvPr id="13" name="Substituent imagin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453463" y="2264866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18" name="Element grafic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Element grafic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709501">
            <a:off x="6966309" y="2189510"/>
            <a:ext cx="4343848" cy="4343848"/>
          </a:xfrm>
          <a:prstGeom prst="rect">
            <a:avLst/>
          </a:prstGeom>
        </p:spPr>
      </p:pic>
      <p:sp>
        <p:nvSpPr>
          <p:cNvPr id="21" name="Substituent imagine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914082" y="2146758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148692" y="281361"/>
            <a:ext cx="4599723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dirty="0" smtClean="0"/>
              <a:t>TITLU DIAPOZITIV</a:t>
            </a:r>
            <a:endParaRPr lang="ro-RO" noProof="0" dirty="0"/>
          </a:p>
        </p:txBody>
      </p:sp>
      <p:sp>
        <p:nvSpPr>
          <p:cNvPr id="25" name="Substituent text 24">
            <a:extLst>
              <a:ext uri="{FF2B5EF4-FFF2-40B4-BE49-F238E27FC236}">
                <a16:creationId xmlns:a16="http://schemas.microsoft.com/office/drawing/2014/main" id="{AC120748-CC99-490D-AFCE-EF4D81B81F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o-RO" noProof="0" dirty="0" smtClean="0"/>
              <a:t>Subtitlul 01</a:t>
            </a:r>
            <a:endParaRPr lang="ro-RO" noProof="0" dirty="0"/>
          </a:p>
        </p:txBody>
      </p:sp>
      <p:pic>
        <p:nvPicPr>
          <p:cNvPr id="27" name="Element grafic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Element graf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Element graf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4" name="Element grafic 3">
            <a:extLst>
              <a:ext uri="{FF2B5EF4-FFF2-40B4-BE49-F238E27FC236}">
                <a16:creationId xmlns:a16="http://schemas.microsoft.com/office/drawing/2014/main" id="{BB0FCE44-BDF1-4FB6-9F98-2446FCE9AF8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26" name="Substituent text 24">
            <a:extLst>
              <a:ext uri="{FF2B5EF4-FFF2-40B4-BE49-F238E27FC236}">
                <a16:creationId xmlns:a16="http://schemas.microsoft.com/office/drawing/2014/main" id="{842E0B4B-44D0-4523-A825-D68AF2BD54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o-RO" noProof="0" dirty="0" smtClean="0"/>
              <a:t>Subtitlul 02</a:t>
            </a:r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23213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ținut cu legendă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lement grafic 26">
            <a:extLst>
              <a:ext uri="{FF2B5EF4-FFF2-40B4-BE49-F238E27FC236}">
                <a16:creationId xmlns:a16="http://schemas.microsoft.com/office/drawing/2014/main" id="{E59DE8E4-BB71-418E-80C6-63A496F5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6871" y="1183678"/>
            <a:ext cx="9302400" cy="4949435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EC1CF9FE-10C7-43A3-BC91-53A3F0F6F2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7E167D12-F69E-4B7C-BB88-56C13687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8E2A568D-38BE-4D7D-B69F-B3B14D48AFE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3689" y="5765281"/>
            <a:ext cx="445091" cy="432000"/>
          </a:xfrm>
          <a:prstGeom prst="rect">
            <a:avLst/>
          </a:prstGeom>
        </p:spPr>
      </p:pic>
      <p:pic>
        <p:nvPicPr>
          <p:cNvPr id="12" name="Element grafic 11">
            <a:extLst>
              <a:ext uri="{FF2B5EF4-FFF2-40B4-BE49-F238E27FC236}">
                <a16:creationId xmlns:a16="http://schemas.microsoft.com/office/drawing/2014/main" id="{C7D0D60E-B059-437A-8AA0-C9F1A922F6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3015" y="650776"/>
            <a:ext cx="445091" cy="432000"/>
          </a:xfrm>
          <a:prstGeom prst="rect">
            <a:avLst/>
          </a:prstGeom>
        </p:spPr>
      </p:pic>
      <p:pic>
        <p:nvPicPr>
          <p:cNvPr id="13" name="Element grafic 12">
            <a:extLst>
              <a:ext uri="{FF2B5EF4-FFF2-40B4-BE49-F238E27FC236}">
                <a16:creationId xmlns:a16="http://schemas.microsoft.com/office/drawing/2014/main" id="{CC40EC95-9250-4057-8026-C812E6C519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10E0C1AF-3485-4C98-9C21-69D221FE33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15" name="Element grafic 14">
            <a:extLst>
              <a:ext uri="{FF2B5EF4-FFF2-40B4-BE49-F238E27FC236}">
                <a16:creationId xmlns:a16="http://schemas.microsoft.com/office/drawing/2014/main" id="{446FEAC3-C14F-4051-B2BD-B013E44E4B3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41947" y="1320011"/>
            <a:ext cx="445091" cy="432000"/>
          </a:xfrm>
          <a:prstGeom prst="rect">
            <a:avLst/>
          </a:prstGeom>
        </p:spPr>
      </p:pic>
      <p:pic>
        <p:nvPicPr>
          <p:cNvPr id="16" name="Element grafic 15">
            <a:extLst>
              <a:ext uri="{FF2B5EF4-FFF2-40B4-BE49-F238E27FC236}">
                <a16:creationId xmlns:a16="http://schemas.microsoft.com/office/drawing/2014/main" id="{1E8EAC07-205D-44D5-8CB6-6E87530103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53284">
            <a:off x="3598613" y="884778"/>
            <a:ext cx="1210152" cy="828000"/>
          </a:xfrm>
          <a:prstGeom prst="rect">
            <a:avLst/>
          </a:prstGeom>
        </p:spPr>
      </p:pic>
      <p:pic>
        <p:nvPicPr>
          <p:cNvPr id="17" name="Element grafic 16">
            <a:extLst>
              <a:ext uri="{FF2B5EF4-FFF2-40B4-BE49-F238E27FC236}">
                <a16:creationId xmlns:a16="http://schemas.microsoft.com/office/drawing/2014/main" id="{BF0F9706-08DA-4D57-A580-200BB4E7F1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24376" y="2396583"/>
            <a:ext cx="900000" cy="1414283"/>
          </a:xfrm>
          <a:prstGeom prst="rect">
            <a:avLst/>
          </a:prstGeom>
        </p:spPr>
      </p:pic>
      <p:pic>
        <p:nvPicPr>
          <p:cNvPr id="25" name="Element grafic 24">
            <a:extLst>
              <a:ext uri="{FF2B5EF4-FFF2-40B4-BE49-F238E27FC236}">
                <a16:creationId xmlns:a16="http://schemas.microsoft.com/office/drawing/2014/main" id="{9964480A-362C-40BA-BA61-4E70013B021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77884" y="1663241"/>
            <a:ext cx="4820400" cy="3323539"/>
          </a:xfrm>
          <a:prstGeom prst="rect">
            <a:avLst/>
          </a:prstGeom>
        </p:spPr>
      </p:pic>
      <p:pic>
        <p:nvPicPr>
          <p:cNvPr id="26" name="Element grafic 25">
            <a:extLst>
              <a:ext uri="{FF2B5EF4-FFF2-40B4-BE49-F238E27FC236}">
                <a16:creationId xmlns:a16="http://schemas.microsoft.com/office/drawing/2014/main" id="{AE8A6597-2866-4CB5-9F0D-87A06F1BC55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83084" y="4333471"/>
            <a:ext cx="4615200" cy="1028457"/>
          </a:xfrm>
          <a:prstGeom prst="rect">
            <a:avLst/>
          </a:prstGeom>
        </p:spPr>
      </p:pic>
      <p:grpSp>
        <p:nvGrpSpPr>
          <p:cNvPr id="24" name="Grup 23">
            <a:extLst>
              <a:ext uri="{FF2B5EF4-FFF2-40B4-BE49-F238E27FC236}">
                <a16:creationId xmlns:a16="http://schemas.microsoft.com/office/drawing/2014/main" id="{AED8808E-C046-4F7A-8329-505ADEA2F0AC}"/>
              </a:ext>
            </a:extLst>
          </p:cNvPr>
          <p:cNvGrpSpPr/>
          <p:nvPr userDrawn="1"/>
        </p:nvGrpSpPr>
        <p:grpSpPr>
          <a:xfrm>
            <a:off x="1202089" y="506612"/>
            <a:ext cx="1491263" cy="1822130"/>
            <a:chOff x="1186047" y="1003914"/>
            <a:chExt cx="1491263" cy="1822130"/>
          </a:xfrm>
        </p:grpSpPr>
        <p:pic>
          <p:nvPicPr>
            <p:cNvPr id="22" name="Element grafic 21">
              <a:extLst>
                <a:ext uri="{FF2B5EF4-FFF2-40B4-BE49-F238E27FC236}">
                  <a16:creationId xmlns:a16="http://schemas.microsoft.com/office/drawing/2014/main" id="{E376398C-C87D-461D-AEFE-D943FC8B2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19" name="Element grafic 18">
              <a:extLst>
                <a:ext uri="{FF2B5EF4-FFF2-40B4-BE49-F238E27FC236}">
                  <a16:creationId xmlns:a16="http://schemas.microsoft.com/office/drawing/2014/main" id="{33B05396-0F4A-4716-9915-1E6005493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0" name="Element grafic 19">
              <a:extLst>
                <a:ext uri="{FF2B5EF4-FFF2-40B4-BE49-F238E27FC236}">
                  <a16:creationId xmlns:a16="http://schemas.microsoft.com/office/drawing/2014/main" id="{0CE3DD31-9AF5-406A-A131-BCFDE82FC4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21" name="Element grafic 20">
              <a:extLst>
                <a:ext uri="{FF2B5EF4-FFF2-40B4-BE49-F238E27FC236}">
                  <a16:creationId xmlns:a16="http://schemas.microsoft.com/office/drawing/2014/main" id="{78F14ABD-BCA0-4E68-A54D-D8D9B309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23" name="Element grafic 22">
              <a:extLst>
                <a:ext uri="{FF2B5EF4-FFF2-40B4-BE49-F238E27FC236}">
                  <a16:creationId xmlns:a16="http://schemas.microsoft.com/office/drawing/2014/main" id="{3FD65F54-E6F9-4C3F-9048-AEDFCF3E2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9D06CFA-EFB9-41ED-8058-73CED5E1EE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21401590">
            <a:off x="1958854" y="4491807"/>
            <a:ext cx="4344371" cy="681420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 dirty="0" smtClean="0"/>
              <a:t>Subtitlu diapozitiv</a:t>
            </a:r>
            <a:endParaRPr lang="ro-RO" noProof="0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FCFC6C2-9F9F-4CDA-8454-F7288550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916298">
            <a:off x="2136805" y="2491548"/>
            <a:ext cx="2791326" cy="1650075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o-RO" noProof="0" dirty="0" smtClean="0"/>
              <a:t>DIAPOZITIV</a:t>
            </a:r>
            <a:br>
              <a:rPr lang="ro-RO" noProof="0" dirty="0" smtClean="0"/>
            </a:br>
            <a:r>
              <a:rPr lang="ro-RO" noProof="0" dirty="0" smtClean="0"/>
              <a:t>TITLU</a:t>
            </a:r>
            <a:endParaRPr lang="ro-RO" noProof="0" dirty="0"/>
          </a:p>
        </p:txBody>
      </p:sp>
      <p:sp>
        <p:nvSpPr>
          <p:cNvPr id="29" name="Substituent text 28">
            <a:extLst>
              <a:ext uri="{FF2B5EF4-FFF2-40B4-BE49-F238E27FC236}">
                <a16:creationId xmlns:a16="http://schemas.microsoft.com/office/drawing/2014/main" id="{AB185CC4-D071-412A-877E-82761254FC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05455">
            <a:off x="5610382" y="1005137"/>
            <a:ext cx="4860788" cy="4860788"/>
          </a:xfrm>
          <a:solidFill>
            <a:schemeClr val="bg1"/>
          </a:solidFill>
        </p:spPr>
        <p:txBody>
          <a:bodyPr lIns="360000" tIns="360000" rIns="360000" bIns="360000" rtlCol="0" anchor="ctr" anchorCtr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o-RO" noProof="0" dirty="0" smtClean="0"/>
              <a:t>Clic pentru editare stiluri text Coordonator</a:t>
            </a:r>
            <a:endParaRPr lang="ro-RO" noProof="0" dirty="0"/>
          </a:p>
        </p:txBody>
      </p:sp>
      <p:pic>
        <p:nvPicPr>
          <p:cNvPr id="30" name="Element grafic 29">
            <a:extLst>
              <a:ext uri="{FF2B5EF4-FFF2-40B4-BE49-F238E27FC236}">
                <a16:creationId xmlns:a16="http://schemas.microsoft.com/office/drawing/2014/main" id="{3489FCC7-404F-464A-8E32-FE1C792FA6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180" y="4480101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ț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Element grafic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5752" y="17382"/>
            <a:ext cx="4910400" cy="2118958"/>
          </a:xfrm>
          <a:prstGeom prst="rect">
            <a:avLst/>
          </a:prstGeom>
        </p:spPr>
      </p:pic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8" name="Element grafic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5710" y="2321556"/>
            <a:ext cx="4343848" cy="4343848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8" name="Element grafic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Element grafic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09501">
            <a:off x="6966309" y="2173468"/>
            <a:ext cx="4343848" cy="434384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66039" y="280776"/>
            <a:ext cx="4771004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dirty="0" smtClean="0"/>
              <a:t>TITLU DIAPOZITIV</a:t>
            </a:r>
            <a:endParaRPr lang="ro-RO" noProof="0" dirty="0"/>
          </a:p>
        </p:txBody>
      </p:sp>
      <p:pic>
        <p:nvPicPr>
          <p:cNvPr id="27" name="Element grafic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Element graf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Element graf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Element grafic 23">
            <a:extLst>
              <a:ext uri="{FF2B5EF4-FFF2-40B4-BE49-F238E27FC236}">
                <a16:creationId xmlns:a16="http://schemas.microsoft.com/office/drawing/2014/main" id="{18225C5C-0679-4519-A2BC-F37425212CF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66362" y="4911535"/>
            <a:ext cx="900000" cy="1414283"/>
          </a:xfrm>
          <a:prstGeom prst="rect">
            <a:avLst/>
          </a:prstGeom>
        </p:spPr>
      </p:pic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F3A904D-5989-45BD-A05D-FE56744AF3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384605">
            <a:off x="1361561" y="2198395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ro-RO" noProof="0" dirty="0" smtClean="0"/>
              <a:t>Clic pentru editare stiluri text Coordonator</a:t>
            </a:r>
            <a:endParaRPr lang="ro-RO" noProof="0" dirty="0"/>
          </a:p>
        </p:txBody>
      </p:sp>
      <p:sp>
        <p:nvSpPr>
          <p:cNvPr id="30" name="Substituent text 3">
            <a:extLst>
              <a:ext uri="{FF2B5EF4-FFF2-40B4-BE49-F238E27FC236}">
                <a16:creationId xmlns:a16="http://schemas.microsoft.com/office/drawing/2014/main" id="{38461059-5319-4D49-85AC-02207FB5DF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1054593">
            <a:off x="6850454" y="2079298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ro-RO" noProof="0" dirty="0" smtClean="0"/>
              <a:t>Clic pentru editare stiluri text Coordonator</a:t>
            </a:r>
            <a:endParaRPr lang="ro-RO" noProof="0" dirty="0"/>
          </a:p>
        </p:txBody>
      </p:sp>
      <p:pic>
        <p:nvPicPr>
          <p:cNvPr id="31" name="Element grafic 30">
            <a:extLst>
              <a:ext uri="{FF2B5EF4-FFF2-40B4-BE49-F238E27FC236}">
                <a16:creationId xmlns:a16="http://schemas.microsoft.com/office/drawing/2014/main" id="{0B65324B-93FE-4504-B3A8-08F929CCC5E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2" name="Element grafic 31">
            <a:extLst>
              <a:ext uri="{FF2B5EF4-FFF2-40B4-BE49-F238E27FC236}">
                <a16:creationId xmlns:a16="http://schemas.microsoft.com/office/drawing/2014/main" id="{3ABBFCFC-4524-461B-83BE-F813B41D0D2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33" name="Element grafic 32">
            <a:extLst>
              <a:ext uri="{FF2B5EF4-FFF2-40B4-BE49-F238E27FC236}">
                <a16:creationId xmlns:a16="http://schemas.microsoft.com/office/drawing/2014/main" id="{CECBBAAE-5447-4450-9F8A-8F0F319E83A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sp>
        <p:nvSpPr>
          <p:cNvPr id="34" name="Substituent text 24">
            <a:extLst>
              <a:ext uri="{FF2B5EF4-FFF2-40B4-BE49-F238E27FC236}">
                <a16:creationId xmlns:a16="http://schemas.microsoft.com/office/drawing/2014/main" id="{D5F2562C-B3BB-4D06-9102-D8D285CCF4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o-RO" noProof="0" dirty="0" smtClean="0"/>
              <a:t>Subtitlul 01</a:t>
            </a:r>
            <a:endParaRPr lang="ro-RO" noProof="0" dirty="0"/>
          </a:p>
        </p:txBody>
      </p:sp>
      <p:pic>
        <p:nvPicPr>
          <p:cNvPr id="35" name="Element grafic 34">
            <a:extLst>
              <a:ext uri="{FF2B5EF4-FFF2-40B4-BE49-F238E27FC236}">
                <a16:creationId xmlns:a16="http://schemas.microsoft.com/office/drawing/2014/main" id="{38E2C03D-2794-4253-80FE-D73C1934140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36" name="Substituent text 24">
            <a:extLst>
              <a:ext uri="{FF2B5EF4-FFF2-40B4-BE49-F238E27FC236}">
                <a16:creationId xmlns:a16="http://schemas.microsoft.com/office/drawing/2014/main" id="{4DE524DD-7345-475B-8C6C-4ECAE7BBED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o-RO" noProof="0" dirty="0" smtClean="0"/>
              <a:t>Subtitlul 02</a:t>
            </a:r>
            <a:endParaRPr lang="ro-RO" noProof="0" dirty="0"/>
          </a:p>
        </p:txBody>
      </p:sp>
      <p:pic>
        <p:nvPicPr>
          <p:cNvPr id="37" name="Element grafic 36">
            <a:extLst>
              <a:ext uri="{FF2B5EF4-FFF2-40B4-BE49-F238E27FC236}">
                <a16:creationId xmlns:a16="http://schemas.microsoft.com/office/drawing/2014/main" id="{F42C2CDD-1627-4272-9E00-84431404670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38" name="Element grafic 37">
            <a:extLst>
              <a:ext uri="{FF2B5EF4-FFF2-40B4-BE49-F238E27FC236}">
                <a16:creationId xmlns:a16="http://schemas.microsoft.com/office/drawing/2014/main" id="{E5E1C32F-A41E-4430-8EFA-5335546388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i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 grafic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61257"/>
            <a:ext cx="4966277" cy="2394000"/>
          </a:xfrm>
          <a:prstGeom prst="rect">
            <a:avLst/>
          </a:prstGeom>
        </p:spPr>
      </p:pic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9" name="Element graf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0171" y="503346"/>
            <a:ext cx="445091" cy="432000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452" y="6153535"/>
            <a:ext cx="445091" cy="432000"/>
          </a:xfrm>
          <a:prstGeom prst="rect">
            <a:avLst/>
          </a:prstGeom>
        </p:spPr>
      </p:pic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31277" y="5929747"/>
            <a:ext cx="445091" cy="432000"/>
          </a:xfrm>
          <a:prstGeom prst="rect">
            <a:avLst/>
          </a:prstGeom>
        </p:spPr>
      </p:pic>
      <p:pic>
        <p:nvPicPr>
          <p:cNvPr id="12" name="Element grafic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73880" y="5572441"/>
            <a:ext cx="1315382" cy="900000"/>
          </a:xfrm>
          <a:prstGeom prst="rect">
            <a:avLst/>
          </a:prstGeom>
        </p:spPr>
      </p:pic>
      <p:pic>
        <p:nvPicPr>
          <p:cNvPr id="3" name="Element grafic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14297" y="23142"/>
            <a:ext cx="4914000" cy="219669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2408" y="415838"/>
            <a:ext cx="4719232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dirty="0" smtClean="0"/>
              <a:t>TITLU DIAPOZITIV</a:t>
            </a:r>
            <a:endParaRPr lang="ro-RO" noProof="0" dirty="0"/>
          </a:p>
        </p:txBody>
      </p:sp>
      <p:pic>
        <p:nvPicPr>
          <p:cNvPr id="34" name="Element grafic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58965">
            <a:off x="4652931" y="3002889"/>
            <a:ext cx="3415647" cy="3415647"/>
          </a:xfrm>
          <a:prstGeom prst="rect">
            <a:avLst/>
          </a:prstGeom>
        </p:spPr>
      </p:pic>
      <p:sp>
        <p:nvSpPr>
          <p:cNvPr id="35" name="Substituent imagine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4568041" y="2971201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36" name="Element grafic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7646" y="2271544"/>
            <a:ext cx="3415647" cy="3415647"/>
          </a:xfrm>
          <a:prstGeom prst="rect">
            <a:avLst/>
          </a:prstGeom>
        </p:spPr>
      </p:pic>
      <p:sp>
        <p:nvSpPr>
          <p:cNvPr id="37" name="Substituent imagine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380147">
            <a:off x="704840" y="219173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40" name="Element grafic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82225">
            <a:off x="8294442" y="2081814"/>
            <a:ext cx="3415647" cy="3415647"/>
          </a:xfrm>
          <a:prstGeom prst="rect">
            <a:avLst/>
          </a:prstGeom>
        </p:spPr>
      </p:pic>
      <p:sp>
        <p:nvSpPr>
          <p:cNvPr id="41" name="Substituent imagine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209552" y="200200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21" name="Element grafic 20">
            <a:extLst>
              <a:ext uri="{FF2B5EF4-FFF2-40B4-BE49-F238E27FC236}">
                <a16:creationId xmlns:a16="http://schemas.microsoft.com/office/drawing/2014/main" id="{1DDF4940-315C-4B96-9958-0CB53BD30E1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9614" y="1155244"/>
            <a:ext cx="2532798" cy="792197"/>
          </a:xfrm>
          <a:prstGeom prst="rect">
            <a:avLst/>
          </a:prstGeom>
        </p:spPr>
      </p:pic>
      <p:pic>
        <p:nvPicPr>
          <p:cNvPr id="22" name="Element grafic 21">
            <a:extLst>
              <a:ext uri="{FF2B5EF4-FFF2-40B4-BE49-F238E27FC236}">
                <a16:creationId xmlns:a16="http://schemas.microsoft.com/office/drawing/2014/main" id="{8EBC3272-D75C-49EA-822E-BBE921FF97D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6941" y="981742"/>
            <a:ext cx="2554960" cy="914877"/>
          </a:xfrm>
          <a:prstGeom prst="rect">
            <a:avLst/>
          </a:prstGeom>
        </p:spPr>
      </p:pic>
      <p:sp>
        <p:nvSpPr>
          <p:cNvPr id="23" name="Substituent text 24">
            <a:extLst>
              <a:ext uri="{FF2B5EF4-FFF2-40B4-BE49-F238E27FC236}">
                <a16:creationId xmlns:a16="http://schemas.microsoft.com/office/drawing/2014/main" id="{29D87CB6-8FE7-467D-A726-420A27BD1B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546309" y="1218982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o-RO" noProof="0" dirty="0" smtClean="0"/>
              <a:t>Subtitlul 01</a:t>
            </a:r>
            <a:endParaRPr lang="ro-RO" noProof="0" dirty="0"/>
          </a:p>
        </p:txBody>
      </p:sp>
      <p:pic>
        <p:nvPicPr>
          <p:cNvPr id="25" name="Element grafic 24">
            <a:extLst>
              <a:ext uri="{FF2B5EF4-FFF2-40B4-BE49-F238E27FC236}">
                <a16:creationId xmlns:a16="http://schemas.microsoft.com/office/drawing/2014/main" id="{09B6DD1C-1EBB-4683-BF4F-43091F75011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60951">
            <a:off x="4700591" y="2023989"/>
            <a:ext cx="2532798" cy="792197"/>
          </a:xfrm>
          <a:prstGeom prst="rect">
            <a:avLst/>
          </a:prstGeom>
        </p:spPr>
      </p:pic>
      <p:pic>
        <p:nvPicPr>
          <p:cNvPr id="26" name="Element grafic 25">
            <a:extLst>
              <a:ext uri="{FF2B5EF4-FFF2-40B4-BE49-F238E27FC236}">
                <a16:creationId xmlns:a16="http://schemas.microsoft.com/office/drawing/2014/main" id="{90F04BB6-9395-4CF0-9898-7EF44C9A5F6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60951">
            <a:off x="4627918" y="1850487"/>
            <a:ext cx="2554960" cy="914877"/>
          </a:xfrm>
          <a:prstGeom prst="rect">
            <a:avLst/>
          </a:prstGeom>
        </p:spPr>
      </p:pic>
      <p:sp>
        <p:nvSpPr>
          <p:cNvPr id="30" name="Substituent text 24">
            <a:extLst>
              <a:ext uri="{FF2B5EF4-FFF2-40B4-BE49-F238E27FC236}">
                <a16:creationId xmlns:a16="http://schemas.microsoft.com/office/drawing/2014/main" id="{BA1E34EF-540F-48AF-86CA-ABB3823D7D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274336">
            <a:off x="4657286" y="208772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o-RO" noProof="0" dirty="0" smtClean="0"/>
              <a:t>Subtitlul 02</a:t>
            </a:r>
            <a:endParaRPr lang="ro-RO" noProof="0" dirty="0"/>
          </a:p>
        </p:txBody>
      </p:sp>
      <p:pic>
        <p:nvPicPr>
          <p:cNvPr id="31" name="Element grafic 30">
            <a:extLst>
              <a:ext uri="{FF2B5EF4-FFF2-40B4-BE49-F238E27FC236}">
                <a16:creationId xmlns:a16="http://schemas.microsoft.com/office/drawing/2014/main" id="{528E482C-1851-45A1-AD42-9D86D443E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10727">
            <a:off x="9250019" y="905587"/>
            <a:ext cx="2532798" cy="792197"/>
          </a:xfrm>
          <a:prstGeom prst="rect">
            <a:avLst/>
          </a:prstGeom>
        </p:spPr>
      </p:pic>
      <p:pic>
        <p:nvPicPr>
          <p:cNvPr id="32" name="Element grafic 31">
            <a:extLst>
              <a:ext uri="{FF2B5EF4-FFF2-40B4-BE49-F238E27FC236}">
                <a16:creationId xmlns:a16="http://schemas.microsoft.com/office/drawing/2014/main" id="{DD6C8914-6D14-4274-BBAA-AEFD2FDAA6F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10727">
            <a:off x="9177346" y="732085"/>
            <a:ext cx="2554960" cy="914877"/>
          </a:xfrm>
          <a:prstGeom prst="rect">
            <a:avLst/>
          </a:prstGeom>
        </p:spPr>
      </p:pic>
      <p:sp>
        <p:nvSpPr>
          <p:cNvPr id="33" name="Substituent text 24">
            <a:extLst>
              <a:ext uri="{FF2B5EF4-FFF2-40B4-BE49-F238E27FC236}">
                <a16:creationId xmlns:a16="http://schemas.microsoft.com/office/drawing/2014/main" id="{B08CDA60-3729-42F7-8AFC-BBF85D674E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224112">
            <a:off x="9206714" y="96932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o-RO" noProof="0" dirty="0" smtClean="0"/>
              <a:t>Subtitlul 03</a:t>
            </a:r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320061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ru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lement grafic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72584">
            <a:off x="4883710" y="2453441"/>
            <a:ext cx="3538150" cy="3538150"/>
          </a:xfrm>
          <a:prstGeom prst="rect">
            <a:avLst/>
          </a:prstGeom>
        </p:spPr>
      </p:pic>
      <p:sp>
        <p:nvSpPr>
          <p:cNvPr id="32" name="Substituent imagine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952731">
            <a:off x="4805521" y="2438242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8" name="Element grafic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182" y="1167430"/>
            <a:ext cx="2609704" cy="2609704"/>
          </a:xfrm>
          <a:prstGeom prst="rect">
            <a:avLst/>
          </a:prstGeom>
        </p:spPr>
      </p:pic>
      <p:sp>
        <p:nvSpPr>
          <p:cNvPr id="13" name="Substituent imagin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926407" y="1080544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Element grafic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2911" y="17382"/>
            <a:ext cx="5022903" cy="2118958"/>
          </a:xfrm>
          <a:prstGeom prst="rect">
            <a:avLst/>
          </a:prstGeom>
        </p:spPr>
      </p:pic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9" name="Element graf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27163" y="2858595"/>
            <a:ext cx="445091" cy="432000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Element grafic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22337" y="-1165"/>
            <a:ext cx="4979463" cy="2028162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01392" y="281394"/>
            <a:ext cx="485158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dirty="0" smtClean="0"/>
              <a:t>TITLU DIAPOZITIV</a:t>
            </a:r>
            <a:endParaRPr lang="ro-RO" noProof="0" dirty="0"/>
          </a:p>
        </p:txBody>
      </p:sp>
      <p:pic>
        <p:nvPicPr>
          <p:cNvPr id="27" name="Element grafic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Element graf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16950" y="854224"/>
            <a:ext cx="445091" cy="432000"/>
          </a:xfrm>
          <a:prstGeom prst="rect">
            <a:avLst/>
          </a:prstGeom>
        </p:spPr>
      </p:pic>
      <p:pic>
        <p:nvPicPr>
          <p:cNvPr id="29" name="Element graf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Element grafic 23">
            <a:extLst>
              <a:ext uri="{FF2B5EF4-FFF2-40B4-BE49-F238E27FC236}">
                <a16:creationId xmlns:a16="http://schemas.microsoft.com/office/drawing/2014/main" id="{D292829B-392D-4967-84B0-4139A53DE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451" y="4083599"/>
            <a:ext cx="2609704" cy="2609704"/>
          </a:xfrm>
          <a:prstGeom prst="rect">
            <a:avLst/>
          </a:prstGeom>
        </p:spPr>
      </p:pic>
      <p:sp>
        <p:nvSpPr>
          <p:cNvPr id="30" name="Substituent imagine 18">
            <a:extLst>
              <a:ext uri="{FF2B5EF4-FFF2-40B4-BE49-F238E27FC236}">
                <a16:creationId xmlns:a16="http://schemas.microsoft.com/office/drawing/2014/main" id="{8C0C41CB-E3C0-4350-A330-4A707B23D4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380147">
            <a:off x="1358676" y="3996713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33" name="Element grafic 32">
            <a:extLst>
              <a:ext uri="{FF2B5EF4-FFF2-40B4-BE49-F238E27FC236}">
                <a16:creationId xmlns:a16="http://schemas.microsoft.com/office/drawing/2014/main" id="{F2A5D59B-B0CD-4CDB-991A-8BD8A757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85422">
            <a:off x="8854980" y="2114947"/>
            <a:ext cx="2609704" cy="2609704"/>
          </a:xfrm>
          <a:prstGeom prst="rect">
            <a:avLst/>
          </a:prstGeom>
        </p:spPr>
      </p:pic>
      <p:sp>
        <p:nvSpPr>
          <p:cNvPr id="34" name="Substituent imagine 18">
            <a:extLst>
              <a:ext uri="{FF2B5EF4-FFF2-40B4-BE49-F238E27FC236}">
                <a16:creationId xmlns:a16="http://schemas.microsoft.com/office/drawing/2014/main" id="{239C034F-7BBB-474F-99A5-5E5E1D8DFF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765569">
            <a:off x="8821205" y="2028061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35" name="Element grafic 34">
            <a:extLst>
              <a:ext uri="{FF2B5EF4-FFF2-40B4-BE49-F238E27FC236}">
                <a16:creationId xmlns:a16="http://schemas.microsoft.com/office/drawing/2014/main" id="{1AA2C9C9-ADDF-463C-A756-8AC76B3079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080827">
            <a:off x="3986289" y="5177048"/>
            <a:ext cx="900000" cy="1414283"/>
          </a:xfrm>
          <a:prstGeom prst="rect">
            <a:avLst/>
          </a:prstGeom>
        </p:spPr>
      </p:pic>
      <p:grpSp>
        <p:nvGrpSpPr>
          <p:cNvPr id="22" name="Grup 21">
            <a:extLst>
              <a:ext uri="{FF2B5EF4-FFF2-40B4-BE49-F238E27FC236}">
                <a16:creationId xmlns:a16="http://schemas.microsoft.com/office/drawing/2014/main" id="{A783F73A-FAD9-485B-AEF2-257165EDCA1D}"/>
              </a:ext>
            </a:extLst>
          </p:cNvPr>
          <p:cNvGrpSpPr/>
          <p:nvPr userDrawn="1"/>
        </p:nvGrpSpPr>
        <p:grpSpPr>
          <a:xfrm rot="5118701">
            <a:off x="9533617" y="4909868"/>
            <a:ext cx="1247761" cy="1524602"/>
            <a:chOff x="1186047" y="1003914"/>
            <a:chExt cx="1491263" cy="1822130"/>
          </a:xfrm>
        </p:grpSpPr>
        <p:pic>
          <p:nvPicPr>
            <p:cNvPr id="23" name="Element grafic 22">
              <a:extLst>
                <a:ext uri="{FF2B5EF4-FFF2-40B4-BE49-F238E27FC236}">
                  <a16:creationId xmlns:a16="http://schemas.microsoft.com/office/drawing/2014/main" id="{D03443B8-72F6-4DB4-B411-4F48797F7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25" name="Element grafic 24">
              <a:extLst>
                <a:ext uri="{FF2B5EF4-FFF2-40B4-BE49-F238E27FC236}">
                  <a16:creationId xmlns:a16="http://schemas.microsoft.com/office/drawing/2014/main" id="{579A39C7-9531-47B9-9E04-34417B9C1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6" name="Element grafic 25">
              <a:extLst>
                <a:ext uri="{FF2B5EF4-FFF2-40B4-BE49-F238E27FC236}">
                  <a16:creationId xmlns:a16="http://schemas.microsoft.com/office/drawing/2014/main" id="{39C38E06-9300-4CAB-AEDE-51B9D776C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36" name="Element grafic 35">
              <a:extLst>
                <a:ext uri="{FF2B5EF4-FFF2-40B4-BE49-F238E27FC236}">
                  <a16:creationId xmlns:a16="http://schemas.microsoft.com/office/drawing/2014/main" id="{E5CADABB-3A87-4000-8B9E-B8ABE9B81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37" name="Element grafic 36">
              <a:extLst>
                <a:ext uri="{FF2B5EF4-FFF2-40B4-BE49-F238E27FC236}">
                  <a16:creationId xmlns:a16="http://schemas.microsoft.com/office/drawing/2014/main" id="{1F6FE616-E36F-4414-907F-3C950E69B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8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ru tipuri de conținu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 grafic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8468" y="72980"/>
            <a:ext cx="5116214" cy="2394000"/>
          </a:xfrm>
          <a:prstGeom prst="rect">
            <a:avLst/>
          </a:prstGeom>
        </p:spPr>
      </p:pic>
      <p:pic>
        <p:nvPicPr>
          <p:cNvPr id="3" name="Element grafic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4296" y="23142"/>
            <a:ext cx="5062359" cy="2196698"/>
          </a:xfrm>
          <a:prstGeom prst="rect">
            <a:avLst/>
          </a:prstGeom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63223807-CC74-4D48-A03D-E448375EDFC5}"/>
              </a:ext>
            </a:extLst>
          </p:cNvPr>
          <p:cNvSpPr/>
          <p:nvPr userDrawn="1"/>
        </p:nvSpPr>
        <p:spPr>
          <a:xfrm rot="21362878">
            <a:off x="4764732" y="2016837"/>
            <a:ext cx="2997679" cy="45549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pic>
        <p:nvPicPr>
          <p:cNvPr id="34" name="Element grafic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58965">
            <a:off x="1394169" y="3879413"/>
            <a:ext cx="2721110" cy="2721110"/>
          </a:xfrm>
          <a:prstGeom prst="rect">
            <a:avLst/>
          </a:prstGeom>
        </p:spPr>
      </p:pic>
      <p:sp>
        <p:nvSpPr>
          <p:cNvPr id="35" name="Substituent imagine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1344218" y="3772047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14" name="Element graf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noProof="0" smtClean="0"/>
              <a:t>‹#›</a:t>
            </a:fld>
            <a:endParaRPr lang="ro-RO" noProof="0" dirty="0"/>
          </a:p>
        </p:txBody>
      </p:sp>
      <p:pic>
        <p:nvPicPr>
          <p:cNvPr id="9" name="Element graf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4519" y="5327449"/>
            <a:ext cx="445091" cy="432000"/>
          </a:xfrm>
          <a:prstGeom prst="rect">
            <a:avLst/>
          </a:prstGeom>
        </p:spPr>
      </p:pic>
      <p:pic>
        <p:nvPicPr>
          <p:cNvPr id="10" name="Element graf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6725" y="6041044"/>
            <a:ext cx="445091" cy="432000"/>
          </a:xfrm>
          <a:prstGeom prst="rect">
            <a:avLst/>
          </a:prstGeom>
        </p:spPr>
      </p:pic>
      <p:pic>
        <p:nvPicPr>
          <p:cNvPr id="11" name="Element graf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6725" y="4833083"/>
            <a:ext cx="445091" cy="432000"/>
          </a:xfrm>
          <a:prstGeom prst="rect">
            <a:avLst/>
          </a:prstGeom>
        </p:spPr>
      </p:pic>
      <p:pic>
        <p:nvPicPr>
          <p:cNvPr id="12" name="Element grafic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231" y="5525449"/>
            <a:ext cx="1315382" cy="900000"/>
          </a:xfrm>
          <a:prstGeom prst="rect">
            <a:avLst/>
          </a:prstGeom>
        </p:spPr>
      </p:pic>
      <p:pic>
        <p:nvPicPr>
          <p:cNvPr id="27" name="Element grafic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86885" y="2424375"/>
            <a:ext cx="445091" cy="432000"/>
          </a:xfrm>
          <a:prstGeom prst="rect">
            <a:avLst/>
          </a:prstGeom>
        </p:spPr>
      </p:pic>
      <p:pic>
        <p:nvPicPr>
          <p:cNvPr id="28" name="Element graf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44098" y="5759449"/>
            <a:ext cx="445091" cy="432000"/>
          </a:xfrm>
          <a:prstGeom prst="rect">
            <a:avLst/>
          </a:prstGeom>
        </p:spPr>
      </p:pic>
      <p:pic>
        <p:nvPicPr>
          <p:cNvPr id="29" name="Element graf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1760" y="411856"/>
            <a:ext cx="502695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dirty="0" smtClean="0"/>
              <a:t>TITLU DIAPOZITIV</a:t>
            </a:r>
            <a:endParaRPr lang="ro-RO" noProof="0" dirty="0"/>
          </a:p>
        </p:txBody>
      </p:sp>
      <p:pic>
        <p:nvPicPr>
          <p:cNvPr id="24" name="Element grafic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9652226" y="414349"/>
            <a:ext cx="900000" cy="1414283"/>
          </a:xfrm>
          <a:prstGeom prst="rect">
            <a:avLst/>
          </a:prstGeom>
        </p:spPr>
      </p:pic>
      <p:pic>
        <p:nvPicPr>
          <p:cNvPr id="40" name="Element grafic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82225">
            <a:off x="8426272" y="2144080"/>
            <a:ext cx="3195823" cy="3195823"/>
          </a:xfrm>
          <a:prstGeom prst="rect">
            <a:avLst/>
          </a:prstGeom>
        </p:spPr>
      </p:pic>
      <p:sp>
        <p:nvSpPr>
          <p:cNvPr id="41" name="Substituent imagine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364532" y="2048358"/>
            <a:ext cx="2901553" cy="290155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pic>
        <p:nvPicPr>
          <p:cNvPr id="21" name="Element grafic 20">
            <a:extLst>
              <a:ext uri="{FF2B5EF4-FFF2-40B4-BE49-F238E27FC236}">
                <a16:creationId xmlns:a16="http://schemas.microsoft.com/office/drawing/2014/main" id="{907B72D2-361F-4D62-97D5-BF81DAE410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411045">
            <a:off x="744943" y="663336"/>
            <a:ext cx="2721110" cy="2721110"/>
          </a:xfrm>
          <a:prstGeom prst="rect">
            <a:avLst/>
          </a:prstGeom>
        </p:spPr>
      </p:pic>
      <p:sp>
        <p:nvSpPr>
          <p:cNvPr id="22" name="Substituent imagine 18">
            <a:extLst>
              <a:ext uri="{FF2B5EF4-FFF2-40B4-BE49-F238E27FC236}">
                <a16:creationId xmlns:a16="http://schemas.microsoft.com/office/drawing/2014/main" id="{E3B48858-7719-4E65-A7F1-EEE5ACF227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191192">
            <a:off x="694992" y="555970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  <p:sp>
        <p:nvSpPr>
          <p:cNvPr id="25" name="Substituent imagine 18">
            <a:extLst>
              <a:ext uri="{FF2B5EF4-FFF2-40B4-BE49-F238E27FC236}">
                <a16:creationId xmlns:a16="http://schemas.microsoft.com/office/drawing/2014/main" id="{1F0DCAC4-466C-467A-A4C8-2AF6FACE9E1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53003">
            <a:off x="4604294" y="1906143"/>
            <a:ext cx="2932858" cy="4396076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noProof="0" dirty="0" smtClean="0"/>
              <a:t>Inserați sau glisați și</a:t>
            </a:r>
            <a:br>
              <a:rPr lang="ro-RO" noProof="0" dirty="0" smtClean="0"/>
            </a:br>
            <a:r>
              <a:rPr lang="ro-RO" noProof="0" dirty="0" smtClean="0"/>
              <a:t>fixați fotografia</a:t>
            </a:r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270974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>
            <a:extLst>
              <a:ext uri="{FF2B5EF4-FFF2-40B4-BE49-F238E27FC236}">
                <a16:creationId xmlns:a16="http://schemas.microsoft.com/office/drawing/2014/main" id="{894261BA-63E5-419C-9106-257AC3FADBD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C67528F6-745E-479C-8468-1335134C1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05FF534F-83B0-4771-8F2A-8C8BE222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o-RO" noProof="0" dirty="0" smtClean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7049530-2369-4B08-A4A6-3BCADDB6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o-RO" noProof="0" dirty="0" smtClean="0"/>
              <a:t>Faceți clic pentru a edita stilurile de text coordonator</a:t>
            </a:r>
          </a:p>
          <a:p>
            <a:pPr lvl="1" rtl="0"/>
            <a:r>
              <a:rPr lang="ro-RO" noProof="0" dirty="0" smtClean="0"/>
              <a:t>Al doilea nivel</a:t>
            </a:r>
          </a:p>
          <a:p>
            <a:pPr lvl="2" rtl="0"/>
            <a:r>
              <a:rPr lang="ro-RO" noProof="0" dirty="0" smtClean="0"/>
              <a:t>Al treilea nivel</a:t>
            </a:r>
          </a:p>
          <a:p>
            <a:pPr lvl="3" rtl="0"/>
            <a:r>
              <a:rPr lang="ro-RO" noProof="0" dirty="0" smtClean="0"/>
              <a:t>Al patrulea nivel</a:t>
            </a:r>
          </a:p>
          <a:p>
            <a:pPr lvl="4" rtl="0"/>
            <a:r>
              <a:rPr lang="ro-RO" noProof="0" dirty="0" smtClean="0"/>
              <a:t>Al cincilea nivel</a:t>
            </a:r>
            <a:endParaRPr lang="ro-RO" noProof="0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B06D941-3697-45AD-8E9A-B63D050F9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926" y="6145747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fld id="{335F233E-435F-4ACE-AA72-BF6F5D156227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20456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9" r:id="rId9"/>
    <p:sldLayoutId id="2147483670" r:id="rId10"/>
    <p:sldLayoutId id="2147483666" r:id="rId11"/>
    <p:sldLayoutId id="2147483667" r:id="rId12"/>
    <p:sldLayoutId id="2147483668" r:id="rId13"/>
    <p:sldLayoutId id="2147483671" r:id="rId14"/>
    <p:sldLayoutId id="2147483672" r:id="rId15"/>
    <p:sldLayoutId id="2147483673" r:id="rId16"/>
    <p:sldLayoutId id="2147483675" r:id="rId17"/>
    <p:sldLayoutId id="2147483676" r:id="rId18"/>
    <p:sldLayoutId id="2147483677" r:id="rId19"/>
    <p:sldLayoutId id="2147483674" r:id="rId20"/>
    <p:sldLayoutId id="2147483678" r:id="rId21"/>
    <p:sldLayoutId id="2147483649" r:id="rId22"/>
    <p:sldLayoutId id="214748365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FC74D5C-0AEC-4826-BADA-011E45686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71508">
            <a:off x="3671722" y="1427808"/>
            <a:ext cx="3674476" cy="1131692"/>
          </a:xfrm>
        </p:spPr>
        <p:txBody>
          <a:bodyPr tIns="46800" bIns="180000" rtlCol="0">
            <a:noAutofit/>
          </a:bodyPr>
          <a:lstStyle/>
          <a:p>
            <a:pPr rtl="0"/>
            <a:r>
              <a:rPr lang="ro-RO" sz="4500" dirty="0" smtClean="0"/>
              <a:t>PETRECERE</a:t>
            </a:r>
            <a:endParaRPr lang="ro-RO" sz="4500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722480CE-A42F-4956-89AF-4E4B97288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o-RO" dirty="0" smtClean="0"/>
              <a:t>ALBUM FOTO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3825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35FE5D29-5A00-4DEE-A582-1A54EC0A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t>10</a:t>
            </a:fld>
            <a:endParaRPr lang="ro-RO" dirty="0"/>
          </a:p>
        </p:txBody>
      </p:sp>
      <p:sp>
        <p:nvSpPr>
          <p:cNvPr id="5" name="Titlu 4">
            <a:extLst>
              <a:ext uri="{FF2B5EF4-FFF2-40B4-BE49-F238E27FC236}">
                <a16:creationId xmlns:a16="http://schemas.microsoft.com/office/drawing/2014/main" id="{726A8A06-0A8B-41DA-8AB8-3DC7CA2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89328" y="272859"/>
            <a:ext cx="4762824" cy="1325563"/>
          </a:xfrm>
        </p:spPr>
        <p:txBody>
          <a:bodyPr rtlCol="0"/>
          <a:lstStyle/>
          <a:p>
            <a:pPr rtl="0"/>
            <a:r>
              <a:rPr lang="ro-RO" sz="4400" dirty="0" smtClean="0"/>
              <a:t>TITLU DIAPOZITIV 6</a:t>
            </a:r>
            <a:endParaRPr lang="ro-RO" sz="4400" dirty="0"/>
          </a:p>
        </p:txBody>
      </p:sp>
      <p:sp>
        <p:nvSpPr>
          <p:cNvPr id="14" name="Substituent imagine 13" descr="Substituent imagine">
            <a:extLst>
              <a:ext uri="{FF2B5EF4-FFF2-40B4-BE49-F238E27FC236}">
                <a16:creationId xmlns:a16="http://schemas.microsoft.com/office/drawing/2014/main" id="{DAE1D67A-3935-43C3-9405-988A957253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Substituent imagine 15" descr="Substituent imagine">
            <a:extLst>
              <a:ext uri="{FF2B5EF4-FFF2-40B4-BE49-F238E27FC236}">
                <a16:creationId xmlns:a16="http://schemas.microsoft.com/office/drawing/2014/main" id="{E91F962E-5C29-432C-A7EA-333CAF0DD0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8" name="Substituent imagine 17" descr="Substituent imagine">
            <a:extLst>
              <a:ext uri="{FF2B5EF4-FFF2-40B4-BE49-F238E27FC236}">
                <a16:creationId xmlns:a16="http://schemas.microsoft.com/office/drawing/2014/main" id="{D56A334C-A1E6-40E5-8EE4-21F0D467A7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0966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stituent imagine 9" descr="substituent imagine">
            <a:extLst>
              <a:ext uri="{FF2B5EF4-FFF2-40B4-BE49-F238E27FC236}">
                <a16:creationId xmlns:a16="http://schemas.microsoft.com/office/drawing/2014/main" id="{1831C8AB-DB55-4BEC-9F8F-270F43E22B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7" name="Substituent imagine 6" descr="substituent imagine">
            <a:extLst>
              <a:ext uri="{FF2B5EF4-FFF2-40B4-BE49-F238E27FC236}">
                <a16:creationId xmlns:a16="http://schemas.microsoft.com/office/drawing/2014/main" id="{494667A2-00F8-49B3-885E-3C84EC4C83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82CAF3EC-B4D8-4C64-9B2B-F5AB118D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pPr/>
              <a:t>11</a:t>
            </a:fld>
            <a:endParaRPr lang="ro-RO" dirty="0"/>
          </a:p>
        </p:txBody>
      </p:sp>
      <p:sp>
        <p:nvSpPr>
          <p:cNvPr id="5" name="Titlu 4">
            <a:extLst>
              <a:ext uri="{FF2B5EF4-FFF2-40B4-BE49-F238E27FC236}">
                <a16:creationId xmlns:a16="http://schemas.microsoft.com/office/drawing/2014/main" id="{33A70A3B-B11D-46D3-B033-FC3B713C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sz="4400" dirty="0" smtClean="0"/>
              <a:t>TITLU DIAPOZITIV 7</a:t>
            </a:r>
            <a:endParaRPr lang="ro-RO" sz="4400" dirty="0"/>
          </a:p>
        </p:txBody>
      </p:sp>
      <p:sp>
        <p:nvSpPr>
          <p:cNvPr id="6" name="Substituent imagine 5" descr="substituent imagine">
            <a:extLst>
              <a:ext uri="{FF2B5EF4-FFF2-40B4-BE49-F238E27FC236}">
                <a16:creationId xmlns:a16="http://schemas.microsoft.com/office/drawing/2014/main" id="{0D183A10-CF9C-4BED-8D50-9DB485CD36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Substituent imagine 7" descr="substituent imagine">
            <a:extLst>
              <a:ext uri="{FF2B5EF4-FFF2-40B4-BE49-F238E27FC236}">
                <a16:creationId xmlns:a16="http://schemas.microsoft.com/office/drawing/2014/main" id="{3417C564-323F-43CE-8F1D-BEB181E7D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Substituent imagine 8" descr="substituent imagine">
            <a:extLst>
              <a:ext uri="{FF2B5EF4-FFF2-40B4-BE49-F238E27FC236}">
                <a16:creationId xmlns:a16="http://schemas.microsoft.com/office/drawing/2014/main" id="{0130E34A-0459-469A-A4EA-A937F770CE7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40148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5DE1926D-1E7D-4908-9535-9C74894E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t>12</a:t>
            </a:fld>
            <a:endParaRPr lang="ro-RO" dirty="0"/>
          </a:p>
        </p:txBody>
      </p:sp>
      <p:sp>
        <p:nvSpPr>
          <p:cNvPr id="7" name="Titlu 6">
            <a:extLst>
              <a:ext uri="{FF2B5EF4-FFF2-40B4-BE49-F238E27FC236}">
                <a16:creationId xmlns:a16="http://schemas.microsoft.com/office/drawing/2014/main" id="{70D9E414-B99D-4920-81AF-560AB844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sz="4400" dirty="0" smtClean="0"/>
              <a:t>TITLU DIAPOZITIV 8</a:t>
            </a:r>
            <a:endParaRPr lang="ro-RO" sz="4400" dirty="0"/>
          </a:p>
        </p:txBody>
      </p:sp>
      <p:sp>
        <p:nvSpPr>
          <p:cNvPr id="17" name="Substituent imagine 16" descr="Substituent imagine">
            <a:extLst>
              <a:ext uri="{FF2B5EF4-FFF2-40B4-BE49-F238E27FC236}">
                <a16:creationId xmlns:a16="http://schemas.microsoft.com/office/drawing/2014/main" id="{99CCCBC6-4B07-4B95-A336-9EEB5BE063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9" name="Substituent imagine 18" descr="Substituent imagine">
            <a:extLst>
              <a:ext uri="{FF2B5EF4-FFF2-40B4-BE49-F238E27FC236}">
                <a16:creationId xmlns:a16="http://schemas.microsoft.com/office/drawing/2014/main" id="{59536E7E-D9F9-4BC1-A433-FEEAD5F160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1" name="Substituent imagine 20" descr="Substituent imagine">
            <a:extLst>
              <a:ext uri="{FF2B5EF4-FFF2-40B4-BE49-F238E27FC236}">
                <a16:creationId xmlns:a16="http://schemas.microsoft.com/office/drawing/2014/main" id="{924A8A37-243A-4508-8165-681CA4F9AA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3" name="Substituent imagine 22" descr="Substituent imagine">
            <a:extLst>
              <a:ext uri="{FF2B5EF4-FFF2-40B4-BE49-F238E27FC236}">
                <a16:creationId xmlns:a16="http://schemas.microsoft.com/office/drawing/2014/main" id="{940C974C-F29B-4C98-B4AA-17155D3F36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6931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1" descr="Substituent imagine">
            <a:extLst>
              <a:ext uri="{FF2B5EF4-FFF2-40B4-BE49-F238E27FC236}">
                <a16:creationId xmlns:a16="http://schemas.microsoft.com/office/drawing/2014/main" id="{B546F7EA-340B-4DD3-95C9-3817D06A0A4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Substituent imagine 2" descr="Substituent imagine">
            <a:extLst>
              <a:ext uri="{FF2B5EF4-FFF2-40B4-BE49-F238E27FC236}">
                <a16:creationId xmlns:a16="http://schemas.microsoft.com/office/drawing/2014/main" id="{A04B0DFE-B67C-4F73-9585-B202779A946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" name="Substituent imagine 3" descr="Substituent imagine">
            <a:extLst>
              <a:ext uri="{FF2B5EF4-FFF2-40B4-BE49-F238E27FC236}">
                <a16:creationId xmlns:a16="http://schemas.microsoft.com/office/drawing/2014/main" id="{7F059929-60A0-47D3-9990-900AC4F324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" name="Substituent imagine 4" descr="Substituent imagine">
            <a:extLst>
              <a:ext uri="{FF2B5EF4-FFF2-40B4-BE49-F238E27FC236}">
                <a16:creationId xmlns:a16="http://schemas.microsoft.com/office/drawing/2014/main" id="{033EEDC5-AA41-4E0D-8FD2-6A69E4F074B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778B6FB-C3C2-439C-AF9D-F7FCD71A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t>13</a:t>
            </a:fld>
            <a:endParaRPr lang="ro-RO" dirty="0"/>
          </a:p>
        </p:txBody>
      </p:sp>
      <p:sp>
        <p:nvSpPr>
          <p:cNvPr id="7" name="Substituent imagine 6" descr="Substituent imagine">
            <a:extLst>
              <a:ext uri="{FF2B5EF4-FFF2-40B4-BE49-F238E27FC236}">
                <a16:creationId xmlns:a16="http://schemas.microsoft.com/office/drawing/2014/main" id="{B78112AD-87E5-49EB-9E4A-FA74DAA04FD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Substituent imagine 7" descr="Substituent imagine">
            <a:extLst>
              <a:ext uri="{FF2B5EF4-FFF2-40B4-BE49-F238E27FC236}">
                <a16:creationId xmlns:a16="http://schemas.microsoft.com/office/drawing/2014/main" id="{C61086AC-8D3F-4C1C-96BB-B0DB392268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Titlu 8">
            <a:extLst>
              <a:ext uri="{FF2B5EF4-FFF2-40B4-BE49-F238E27FC236}">
                <a16:creationId xmlns:a16="http://schemas.microsoft.com/office/drawing/2014/main" id="{AFC61CA5-EFD6-48C7-927E-686BE683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54380" y="293324"/>
            <a:ext cx="4745040" cy="1325563"/>
          </a:xfrm>
        </p:spPr>
        <p:txBody>
          <a:bodyPr rtlCol="0"/>
          <a:lstStyle/>
          <a:p>
            <a:pPr rtl="0"/>
            <a:r>
              <a:rPr lang="ro-RO" sz="4400" dirty="0" smtClean="0"/>
              <a:t>TITLU DIAPOZITIV 9</a:t>
            </a:r>
            <a:endParaRPr lang="ro-RO" sz="4400" dirty="0"/>
          </a:p>
        </p:txBody>
      </p:sp>
      <p:sp>
        <p:nvSpPr>
          <p:cNvPr id="10" name="Substituent imagine 9" descr="Substituent imagine">
            <a:extLst>
              <a:ext uri="{FF2B5EF4-FFF2-40B4-BE49-F238E27FC236}">
                <a16:creationId xmlns:a16="http://schemas.microsoft.com/office/drawing/2014/main" id="{9E78E1B0-A0D4-4DC4-8F93-B3A8C4500E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187086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stituent imagine 13" descr="substituent imagine">
            <a:extLst>
              <a:ext uri="{FF2B5EF4-FFF2-40B4-BE49-F238E27FC236}">
                <a16:creationId xmlns:a16="http://schemas.microsoft.com/office/drawing/2014/main" id="{2F53C3FF-1931-4CBC-AA44-10C5221C54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1595C19C-D18F-42B1-BC78-24677421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pPr/>
              <a:t>14</a:t>
            </a:fld>
            <a:endParaRPr lang="ro-RO" dirty="0"/>
          </a:p>
        </p:txBody>
      </p:sp>
      <p:sp>
        <p:nvSpPr>
          <p:cNvPr id="15" name="Substituent imagine 14" descr="substituent imagine">
            <a:extLst>
              <a:ext uri="{FF2B5EF4-FFF2-40B4-BE49-F238E27FC236}">
                <a16:creationId xmlns:a16="http://schemas.microsoft.com/office/drawing/2014/main" id="{2D2E63E3-047C-411A-91A6-0FAAB12EFE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itlu 4">
            <a:extLst>
              <a:ext uri="{FF2B5EF4-FFF2-40B4-BE49-F238E27FC236}">
                <a16:creationId xmlns:a16="http://schemas.microsoft.com/office/drawing/2014/main" id="{968F053A-54D0-4BE8-B9A8-30FFA753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sz="4400" dirty="0" smtClean="0"/>
              <a:t>TITLU DIAPOZITIV 10</a:t>
            </a:r>
            <a:endParaRPr lang="ro-RO" sz="4400" dirty="0"/>
          </a:p>
        </p:txBody>
      </p:sp>
      <p:sp>
        <p:nvSpPr>
          <p:cNvPr id="16" name="Substituent imagine 15" descr="substituent imagine">
            <a:extLst>
              <a:ext uri="{FF2B5EF4-FFF2-40B4-BE49-F238E27FC236}">
                <a16:creationId xmlns:a16="http://schemas.microsoft.com/office/drawing/2014/main" id="{AB674858-6F2E-43DD-87D7-6BCA95CD20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43906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stituent imagine 9" descr="substituent imagine">
            <a:extLst>
              <a:ext uri="{FF2B5EF4-FFF2-40B4-BE49-F238E27FC236}">
                <a16:creationId xmlns:a16="http://schemas.microsoft.com/office/drawing/2014/main" id="{6C9ACC8D-2998-46A4-A066-565684BC440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" name="Substituent imagine 5" descr="substituent imagine">
            <a:extLst>
              <a:ext uri="{FF2B5EF4-FFF2-40B4-BE49-F238E27FC236}">
                <a16:creationId xmlns:a16="http://schemas.microsoft.com/office/drawing/2014/main" id="{03122A4F-C9C0-4AA5-AB3D-68CEFB897D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" name="Substituent imagine 7" descr="substituent imagine">
            <a:extLst>
              <a:ext uri="{FF2B5EF4-FFF2-40B4-BE49-F238E27FC236}">
                <a16:creationId xmlns:a16="http://schemas.microsoft.com/office/drawing/2014/main" id="{F459E3EB-83F4-4DD9-BFFC-61B1DA2820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" name="Substituent imagine 6" descr="substituent imagine">
            <a:extLst>
              <a:ext uri="{FF2B5EF4-FFF2-40B4-BE49-F238E27FC236}">
                <a16:creationId xmlns:a16="http://schemas.microsoft.com/office/drawing/2014/main" id="{71A188A1-924C-43DA-8AE1-B7EE45461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3C20893F-98E5-49F0-A6B9-C879463E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pPr/>
              <a:t>15</a:t>
            </a:fld>
            <a:endParaRPr lang="ro-RO" dirty="0"/>
          </a:p>
        </p:txBody>
      </p:sp>
      <p:sp>
        <p:nvSpPr>
          <p:cNvPr id="4" name="Substituent imagine 3" descr="substituent imagine">
            <a:extLst>
              <a:ext uri="{FF2B5EF4-FFF2-40B4-BE49-F238E27FC236}">
                <a16:creationId xmlns:a16="http://schemas.microsoft.com/office/drawing/2014/main" id="{F2EA61AF-4EDA-46A4-9754-CD55DEB6EA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2" name="Titlu 21">
            <a:extLst>
              <a:ext uri="{FF2B5EF4-FFF2-40B4-BE49-F238E27FC236}">
                <a16:creationId xmlns:a16="http://schemas.microsoft.com/office/drawing/2014/main" id="{8AED8CC4-CB11-43C3-A685-84EE5523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20000">
            <a:off x="3103186" y="880693"/>
            <a:ext cx="5768060" cy="1059256"/>
          </a:xfrm>
        </p:spPr>
        <p:txBody>
          <a:bodyPr rtlCol="0"/>
          <a:lstStyle/>
          <a:p>
            <a:pPr rtl="0"/>
            <a:r>
              <a:rPr lang="ro-RO" dirty="0" smtClean="0"/>
              <a:t>DIAPOZITIV SECȚIUNE</a:t>
            </a:r>
            <a:endParaRPr lang="ro-RO" dirty="0"/>
          </a:p>
        </p:txBody>
      </p:sp>
      <p:sp>
        <p:nvSpPr>
          <p:cNvPr id="9" name="Substituent imagine 8" descr="substituent imagine">
            <a:extLst>
              <a:ext uri="{FF2B5EF4-FFF2-40B4-BE49-F238E27FC236}">
                <a16:creationId xmlns:a16="http://schemas.microsoft.com/office/drawing/2014/main" id="{78F38AA7-E908-483E-BD59-8B30294EC1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524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stituent text 6">
            <a:extLst>
              <a:ext uri="{FF2B5EF4-FFF2-40B4-BE49-F238E27FC236}">
                <a16:creationId xmlns:a16="http://schemas.microsoft.com/office/drawing/2014/main" id="{C0125EE6-5F60-4C14-98F0-E296931EA6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o-RO" dirty="0" smtClean="0"/>
              <a:t>Subtitlul 01</a:t>
            </a:r>
            <a:endParaRPr lang="ro-RO" dirty="0"/>
          </a:p>
        </p:txBody>
      </p:sp>
      <p:sp>
        <p:nvSpPr>
          <p:cNvPr id="8" name="Substituent imagine 7" descr="substituent imagine">
            <a:extLst>
              <a:ext uri="{FF2B5EF4-FFF2-40B4-BE49-F238E27FC236}">
                <a16:creationId xmlns:a16="http://schemas.microsoft.com/office/drawing/2014/main" id="{F8220A05-52E8-40D3-8F10-517683C90F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B14B9C46-C5AF-4E8C-9592-1733045D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pPr/>
              <a:t>16</a:t>
            </a:fld>
            <a:endParaRPr lang="ro-RO" dirty="0"/>
          </a:p>
        </p:txBody>
      </p:sp>
      <p:sp>
        <p:nvSpPr>
          <p:cNvPr id="5" name="Titlu 4">
            <a:extLst>
              <a:ext uri="{FF2B5EF4-FFF2-40B4-BE49-F238E27FC236}">
                <a16:creationId xmlns:a16="http://schemas.microsoft.com/office/drawing/2014/main" id="{D1785974-221E-4FE2-A7B1-D7227F6F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sz="4400" dirty="0" smtClean="0"/>
              <a:t>TITLU DIAPOZITIV 11</a:t>
            </a:r>
            <a:endParaRPr lang="ro-RO" sz="4400" dirty="0"/>
          </a:p>
        </p:txBody>
      </p:sp>
    </p:spTree>
    <p:extLst>
      <p:ext uri="{BB962C8B-B14F-4D97-AF65-F5344CB8AC3E}">
        <p14:creationId xmlns:p14="http://schemas.microsoft.com/office/powerpoint/2010/main" val="112921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1AEA8C37-6B45-42F9-86F8-606D9094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pPr/>
              <a:t>17</a:t>
            </a:fld>
            <a:endParaRPr lang="ro-RO" dirty="0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B34A4036-40CD-4928-ADE7-37B35E76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sz="4400" dirty="0" smtClean="0"/>
              <a:t>TITLU DIAPOZITIV 12</a:t>
            </a:r>
            <a:endParaRPr lang="ro-RO" sz="4400" dirty="0"/>
          </a:p>
        </p:txBody>
      </p:sp>
      <p:sp>
        <p:nvSpPr>
          <p:cNvPr id="13" name="Substituent imagine 12" descr="substituent imagine">
            <a:extLst>
              <a:ext uri="{FF2B5EF4-FFF2-40B4-BE49-F238E27FC236}">
                <a16:creationId xmlns:a16="http://schemas.microsoft.com/office/drawing/2014/main" id="{0FA81730-E6C4-4DB7-81E4-6F9DA11FE4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Substituent imagine 11" descr="substituent imagine">
            <a:extLst>
              <a:ext uri="{FF2B5EF4-FFF2-40B4-BE49-F238E27FC236}">
                <a16:creationId xmlns:a16="http://schemas.microsoft.com/office/drawing/2014/main" id="{3D4FBF06-00CF-42CE-8B24-1507E1AD90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Substituent text 7">
            <a:extLst>
              <a:ext uri="{FF2B5EF4-FFF2-40B4-BE49-F238E27FC236}">
                <a16:creationId xmlns:a16="http://schemas.microsoft.com/office/drawing/2014/main" id="{E3CDC17F-49D5-4409-AA3F-15CEB94F6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o-RO" dirty="0" smtClean="0"/>
              <a:t>Subtitlul 01</a:t>
            </a:r>
            <a:endParaRPr lang="ro-RO" dirty="0"/>
          </a:p>
        </p:txBody>
      </p:sp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EA319FFA-394C-4F14-984A-31BAB60260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ro-RO" dirty="0" smtClean="0"/>
              <a:t>Subtitlul 02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4115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FC4E829E-1D4A-4C36-B77B-8C311AD8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pPr/>
              <a:t>18</a:t>
            </a:fld>
            <a:endParaRPr lang="ro-RO" dirty="0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C0440070-B982-4239-B3EA-1E99CECE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874018" y="281065"/>
            <a:ext cx="4909685" cy="1325563"/>
          </a:xfrm>
        </p:spPr>
        <p:txBody>
          <a:bodyPr rtlCol="0"/>
          <a:lstStyle/>
          <a:p>
            <a:pPr rtl="0"/>
            <a:r>
              <a:rPr lang="ro-RO" sz="4400" dirty="0" smtClean="0"/>
              <a:t>TITLU DIAPOZITIV 13</a:t>
            </a:r>
            <a:endParaRPr lang="ro-RO" sz="4400" dirty="0"/>
          </a:p>
        </p:txBody>
      </p:sp>
      <p:sp>
        <p:nvSpPr>
          <p:cNvPr id="16" name="Substituent imagine 15" descr="substituent imagine">
            <a:extLst>
              <a:ext uri="{FF2B5EF4-FFF2-40B4-BE49-F238E27FC236}">
                <a16:creationId xmlns:a16="http://schemas.microsoft.com/office/drawing/2014/main" id="{E369725D-518C-4C14-95BB-61111FB40A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Substituent imagine 16" descr="substituent imagine">
            <a:extLst>
              <a:ext uri="{FF2B5EF4-FFF2-40B4-BE49-F238E27FC236}">
                <a16:creationId xmlns:a16="http://schemas.microsoft.com/office/drawing/2014/main" id="{1D28C678-9878-4FA6-8A38-0661205AC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Substituent imagine 17" descr="substituent imagine">
            <a:extLst>
              <a:ext uri="{FF2B5EF4-FFF2-40B4-BE49-F238E27FC236}">
                <a16:creationId xmlns:a16="http://schemas.microsoft.com/office/drawing/2014/main" id="{C53999C5-2B0C-460E-AF71-CFCAB8DC3E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Substituent imagine 18" descr="substituent imagine">
            <a:extLst>
              <a:ext uri="{FF2B5EF4-FFF2-40B4-BE49-F238E27FC236}">
                <a16:creationId xmlns:a16="http://schemas.microsoft.com/office/drawing/2014/main" id="{E40C32D1-7B35-4E82-95F7-0C809C8688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11141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stituent imagine 7" descr="substituent imagine">
            <a:extLst>
              <a:ext uri="{FF2B5EF4-FFF2-40B4-BE49-F238E27FC236}">
                <a16:creationId xmlns:a16="http://schemas.microsoft.com/office/drawing/2014/main" id="{1CD3DEA9-8A3E-488D-AAAB-9CDCE7F6F3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3CEC8782-6E18-405C-ACBD-C37E0177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pPr/>
              <a:t>19</a:t>
            </a:fld>
            <a:endParaRPr lang="ro-RO" dirty="0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CC508ECF-071C-448C-91C1-E10CBB81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sz="4400" dirty="0" smtClean="0"/>
              <a:t>TITLU DIAPOZITIV 14</a:t>
            </a:r>
            <a:endParaRPr lang="ro-RO" sz="4400" dirty="0"/>
          </a:p>
        </p:txBody>
      </p:sp>
      <p:sp>
        <p:nvSpPr>
          <p:cNvPr id="6" name="Substituent imagine 5" descr="substituent imagine">
            <a:extLst>
              <a:ext uri="{FF2B5EF4-FFF2-40B4-BE49-F238E27FC236}">
                <a16:creationId xmlns:a16="http://schemas.microsoft.com/office/drawing/2014/main" id="{B43C12ED-BE98-41F5-93A3-8F71592D73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Substituent imagine 6" descr="substituent imagine">
            <a:extLst>
              <a:ext uri="{FF2B5EF4-FFF2-40B4-BE49-F238E27FC236}">
                <a16:creationId xmlns:a16="http://schemas.microsoft.com/office/drawing/2014/main" id="{FCE2952E-D8D0-457F-8429-C6DFD06BC6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Substituent imagine 8" descr="substituent imagine">
            <a:extLst>
              <a:ext uri="{FF2B5EF4-FFF2-40B4-BE49-F238E27FC236}">
                <a16:creationId xmlns:a16="http://schemas.microsoft.com/office/drawing/2014/main" id="{746E2CEB-FDE5-439C-89E2-FF4212F3C59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50768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E9CF8D3-C75D-4117-87BF-D9E7413B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 smtClean="0"/>
              <a:t>TITLU SECȚIUNE</a:t>
            </a:r>
            <a:endParaRPr lang="ro-RO"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FB9CEF4-0F63-4CE9-8730-55147E758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o-RO" dirty="0" smtClean="0"/>
              <a:t>Subtitlu secțiune</a:t>
            </a:r>
            <a:endParaRPr lang="ro-RO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66795AB-9EB8-41E3-9C91-8DFE683A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t>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6253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3223EFCD-7182-4D5A-B4BF-279D1A5704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ro-RO" dirty="0" smtClean="0"/>
              <a:t>Subtitlul 02</a:t>
            </a:r>
            <a:endParaRPr lang="ro-RO" dirty="0"/>
          </a:p>
        </p:txBody>
      </p:sp>
      <p:sp>
        <p:nvSpPr>
          <p:cNvPr id="8" name="Substituent text 7">
            <a:extLst>
              <a:ext uri="{FF2B5EF4-FFF2-40B4-BE49-F238E27FC236}">
                <a16:creationId xmlns:a16="http://schemas.microsoft.com/office/drawing/2014/main" id="{C1318953-D95F-4C41-8A5A-89D5ACC56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o-RO" dirty="0" smtClean="0"/>
              <a:t>Subtitlul 01</a:t>
            </a:r>
            <a:endParaRPr lang="ro-RO" dirty="0"/>
          </a:p>
        </p:txBody>
      </p:sp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857D4401-6D51-4362-B71D-35C280EB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pPr/>
              <a:t>20</a:t>
            </a:fld>
            <a:endParaRPr lang="ro-RO" dirty="0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B6809A33-0766-431B-8CBB-D725AF11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sz="4400" dirty="0" smtClean="0"/>
              <a:t>TITLU DIAPOZITIV 15</a:t>
            </a:r>
            <a:endParaRPr lang="ro-RO" sz="4400" dirty="0"/>
          </a:p>
        </p:txBody>
      </p:sp>
      <p:sp>
        <p:nvSpPr>
          <p:cNvPr id="12" name="Substituent imagine 11" descr="substituent imagine">
            <a:extLst>
              <a:ext uri="{FF2B5EF4-FFF2-40B4-BE49-F238E27FC236}">
                <a16:creationId xmlns:a16="http://schemas.microsoft.com/office/drawing/2014/main" id="{2DCD274B-BEF9-4461-AA1F-E8DC507F17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Substituent imagine 12" descr="substituent imagine">
            <a:extLst>
              <a:ext uri="{FF2B5EF4-FFF2-40B4-BE49-F238E27FC236}">
                <a16:creationId xmlns:a16="http://schemas.microsoft.com/office/drawing/2014/main" id="{AF87CD2B-AB4F-43FA-AC53-7552F0AC8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9832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083A5999-D28D-420D-A70F-D546D03A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pPr/>
              <a:t>21</a:t>
            </a:fld>
            <a:endParaRPr lang="ro-RO" dirty="0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2633B844-65DF-459B-A82E-2BB5B223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sz="4400" dirty="0" smtClean="0"/>
              <a:t>TITLU DIAPOZITIV 16</a:t>
            </a:r>
            <a:endParaRPr lang="ro-RO" sz="4400" dirty="0"/>
          </a:p>
        </p:txBody>
      </p:sp>
      <p:sp>
        <p:nvSpPr>
          <p:cNvPr id="6" name="Substituent imagine 5" descr="substituent imagine">
            <a:extLst>
              <a:ext uri="{FF2B5EF4-FFF2-40B4-BE49-F238E27FC236}">
                <a16:creationId xmlns:a16="http://schemas.microsoft.com/office/drawing/2014/main" id="{F40BBED7-C5BC-4EFB-AC36-C40EA90FD3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Substituent imagine 6" descr="substituent imagine">
            <a:extLst>
              <a:ext uri="{FF2B5EF4-FFF2-40B4-BE49-F238E27FC236}">
                <a16:creationId xmlns:a16="http://schemas.microsoft.com/office/drawing/2014/main" id="{B7CD6B1F-EF63-4A63-8A0D-35FA24C8D0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Substituent imagine 7" descr="substituent imagine">
            <a:extLst>
              <a:ext uri="{FF2B5EF4-FFF2-40B4-BE49-F238E27FC236}">
                <a16:creationId xmlns:a16="http://schemas.microsoft.com/office/drawing/2014/main" id="{E7D779EA-BF86-4330-A962-F02B1C83E6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Substituent imagine 8" descr="substituent imagine">
            <a:extLst>
              <a:ext uri="{FF2B5EF4-FFF2-40B4-BE49-F238E27FC236}">
                <a16:creationId xmlns:a16="http://schemas.microsoft.com/office/drawing/2014/main" id="{C1295D7B-0315-4F5B-A166-CE42E0A534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Substituent imagine 9" descr="substituent imagine">
            <a:extLst>
              <a:ext uri="{FF2B5EF4-FFF2-40B4-BE49-F238E27FC236}">
                <a16:creationId xmlns:a16="http://schemas.microsoft.com/office/drawing/2014/main" id="{7703C0FE-2493-4934-94DF-63575B071B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Substituent imagine 10" descr="substituent imagine">
            <a:extLst>
              <a:ext uri="{FF2B5EF4-FFF2-40B4-BE49-F238E27FC236}">
                <a16:creationId xmlns:a16="http://schemas.microsoft.com/office/drawing/2014/main" id="{EEFE9859-6FC4-454E-8384-793648E508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2" name="Substituent imagine 11" descr="substituent imagine">
            <a:extLst>
              <a:ext uri="{FF2B5EF4-FFF2-40B4-BE49-F238E27FC236}">
                <a16:creationId xmlns:a16="http://schemas.microsoft.com/office/drawing/2014/main" id="{47D478B7-F280-4DB7-A28C-760FB9674EA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Substituent imagine 12" descr="substituent imagine">
            <a:extLst>
              <a:ext uri="{FF2B5EF4-FFF2-40B4-BE49-F238E27FC236}">
                <a16:creationId xmlns:a16="http://schemas.microsoft.com/office/drawing/2014/main" id="{5C8247B9-7AA1-4939-B0DE-B34C8BF4FD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95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imagine 4" descr="Fetiță făcând baloane">
            <a:extLst>
              <a:ext uri="{FF2B5EF4-FFF2-40B4-BE49-F238E27FC236}">
                <a16:creationId xmlns:a16="http://schemas.microsoft.com/office/drawing/2014/main" id="{EF19F8A6-39A8-4C4E-8243-2B501988B6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u 2">
            <a:extLst>
              <a:ext uri="{FF2B5EF4-FFF2-40B4-BE49-F238E27FC236}">
                <a16:creationId xmlns:a16="http://schemas.microsoft.com/office/drawing/2014/main" id="{8C7A8103-1FA3-405F-92B9-2EC7C575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bIns="252000" rtlCol="0"/>
          <a:lstStyle/>
          <a:p>
            <a:r>
              <a:rPr lang="ro-RO" sz="4600" dirty="0"/>
              <a:t>TITLU DIAPOZITIV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3A4286C-BC65-4DBE-A9B3-5FE6FC7B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t>3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7578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>
            <a:extLst>
              <a:ext uri="{FF2B5EF4-FFF2-40B4-BE49-F238E27FC236}">
                <a16:creationId xmlns:a16="http://schemas.microsoft.com/office/drawing/2014/main" id="{D58818DC-658A-4167-B3C0-DEA51454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sz="4400" dirty="0" smtClean="0"/>
              <a:t>TITLU DIAPOZITIV</a:t>
            </a:r>
            <a:endParaRPr lang="ro-RO" sz="4400" dirty="0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6083CD84-1031-449C-BDDB-6DDBBF070B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o-RO" dirty="0" smtClean="0"/>
              <a:t>Subtitlul 01</a:t>
            </a:r>
            <a:endParaRPr lang="ro-RO" dirty="0"/>
          </a:p>
        </p:txBody>
      </p:sp>
      <p:sp>
        <p:nvSpPr>
          <p:cNvPr id="6" name="Substituent text 5">
            <a:extLst>
              <a:ext uri="{FF2B5EF4-FFF2-40B4-BE49-F238E27FC236}">
                <a16:creationId xmlns:a16="http://schemas.microsoft.com/office/drawing/2014/main" id="{1C824946-42CE-45AD-948E-A50E6DEC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o-RO" dirty="0" smtClean="0"/>
              <a:t>Subtitlul 02</a:t>
            </a:r>
            <a:endParaRPr lang="ro-RO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9259EB9-EF75-444B-B83B-F7A8D116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t>4</a:t>
            </a:fld>
            <a:endParaRPr lang="ro-RO" dirty="0"/>
          </a:p>
        </p:txBody>
      </p:sp>
      <p:sp>
        <p:nvSpPr>
          <p:cNvPr id="13" name="Substituent imagine 12" descr="Substituent imagine">
            <a:extLst>
              <a:ext uri="{FF2B5EF4-FFF2-40B4-BE49-F238E27FC236}">
                <a16:creationId xmlns:a16="http://schemas.microsoft.com/office/drawing/2014/main" id="{1BFEB84C-666C-47A4-8CCA-2A6F37BEF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Substituent imagine 14" descr="Substituent imagine">
            <a:extLst>
              <a:ext uri="{FF2B5EF4-FFF2-40B4-BE49-F238E27FC236}">
                <a16:creationId xmlns:a16="http://schemas.microsoft.com/office/drawing/2014/main" id="{39495F09-2DAB-434A-B257-8930DDCE06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2709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ext 1">
            <a:extLst>
              <a:ext uri="{FF2B5EF4-FFF2-40B4-BE49-F238E27FC236}">
                <a16:creationId xmlns:a16="http://schemas.microsoft.com/office/drawing/2014/main" id="{6A87ED1B-C649-40AD-8284-B9B5BD6C4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bIns="90000" rtlCol="0">
            <a:normAutofit/>
          </a:bodyPr>
          <a:lstStyle/>
          <a:p>
            <a:pPr rtl="0"/>
            <a:r>
              <a:rPr lang="ro-RO" sz="3200" dirty="0" smtClean="0"/>
              <a:t>Subtitlu diapozitiv</a:t>
            </a:r>
            <a:endParaRPr lang="ro-RO" sz="3200" dirty="0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2D1EFF60-22B8-4621-82C2-F470B210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16298">
            <a:off x="2124345" y="2560733"/>
            <a:ext cx="3497011" cy="1650075"/>
          </a:xfrm>
        </p:spPr>
        <p:txBody>
          <a:bodyPr bIns="108000" rtlCol="0"/>
          <a:lstStyle/>
          <a:p>
            <a:r>
              <a:rPr lang="ro-RO" sz="4000" dirty="0"/>
              <a:t>TITLU DIAPOZITIV</a:t>
            </a:r>
            <a:endParaRPr lang="ro-RO" sz="3900" dirty="0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CA94289-4677-4613-ACFB-1E4C97290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o-RO" dirty="0" err="1" smtClean="0"/>
              <a:t>Lorem</a:t>
            </a:r>
            <a:r>
              <a:rPr lang="ro-RO" dirty="0" smtClean="0"/>
              <a:t> </a:t>
            </a:r>
            <a:r>
              <a:rPr lang="ro-RO" dirty="0" err="1" smtClean="0"/>
              <a:t>ipsum</a:t>
            </a:r>
            <a:r>
              <a:rPr lang="ro-RO" dirty="0" smtClean="0"/>
              <a:t> </a:t>
            </a:r>
            <a:r>
              <a:rPr lang="ro-RO" dirty="0" err="1" smtClean="0"/>
              <a:t>dolor</a:t>
            </a:r>
            <a:r>
              <a:rPr lang="ro-RO" dirty="0" smtClean="0"/>
              <a:t> sit </a:t>
            </a:r>
            <a:r>
              <a:rPr lang="ro-RO" dirty="0" err="1" smtClean="0"/>
              <a:t>amet</a:t>
            </a:r>
            <a:r>
              <a:rPr lang="ro-RO" dirty="0" smtClean="0"/>
              <a:t>, </a:t>
            </a:r>
            <a:r>
              <a:rPr lang="ro-RO" dirty="0" err="1" smtClean="0"/>
              <a:t>consectetuer</a:t>
            </a:r>
            <a:r>
              <a:rPr lang="ro-RO" dirty="0" smtClean="0"/>
              <a:t> </a:t>
            </a:r>
            <a:r>
              <a:rPr lang="ro-RO" dirty="0" err="1" smtClean="0"/>
              <a:t>adipiscing</a:t>
            </a:r>
            <a:r>
              <a:rPr lang="ro-RO" dirty="0" smtClean="0"/>
              <a:t> </a:t>
            </a:r>
            <a:r>
              <a:rPr lang="ro-RO" dirty="0" err="1" smtClean="0"/>
              <a:t>elit</a:t>
            </a:r>
            <a:r>
              <a:rPr lang="ro-RO" dirty="0" smtClean="0"/>
              <a:t>. </a:t>
            </a:r>
            <a:r>
              <a:rPr lang="ro-RO" dirty="0" err="1" smtClean="0"/>
              <a:t>Maecenas</a:t>
            </a:r>
            <a:r>
              <a:rPr lang="ro-RO" dirty="0" smtClean="0"/>
              <a:t> </a:t>
            </a:r>
            <a:r>
              <a:rPr lang="ro-RO" dirty="0" err="1" smtClean="0"/>
              <a:t>porttitor</a:t>
            </a:r>
            <a:r>
              <a:rPr lang="ro-RO" dirty="0" smtClean="0"/>
              <a:t> </a:t>
            </a:r>
            <a:r>
              <a:rPr lang="ro-RO" dirty="0" err="1" smtClean="0"/>
              <a:t>congue</a:t>
            </a:r>
            <a:r>
              <a:rPr lang="ro-RO" dirty="0" smtClean="0"/>
              <a:t> </a:t>
            </a:r>
            <a:r>
              <a:rPr lang="ro-RO" dirty="0" err="1" smtClean="0"/>
              <a:t>massa</a:t>
            </a:r>
            <a:r>
              <a:rPr lang="ro-RO" dirty="0" smtClean="0"/>
              <a:t>. </a:t>
            </a:r>
            <a:r>
              <a:rPr lang="ro-RO" dirty="0" err="1" smtClean="0"/>
              <a:t>Fusce</a:t>
            </a:r>
            <a:r>
              <a:rPr lang="ro-RO" dirty="0" smtClean="0"/>
              <a:t> </a:t>
            </a:r>
            <a:r>
              <a:rPr lang="ro-RO" dirty="0" err="1" smtClean="0"/>
              <a:t>posuere</a:t>
            </a:r>
            <a:r>
              <a:rPr lang="ro-RO" dirty="0" smtClean="0"/>
              <a:t>, magna </a:t>
            </a:r>
            <a:r>
              <a:rPr lang="ro-RO" dirty="0" err="1" smtClean="0"/>
              <a:t>sed</a:t>
            </a:r>
            <a:r>
              <a:rPr lang="ro-RO" dirty="0" smtClean="0"/>
              <a:t> </a:t>
            </a:r>
            <a:r>
              <a:rPr lang="ro-RO" dirty="0" err="1" smtClean="0"/>
              <a:t>pulvinar</a:t>
            </a:r>
            <a:r>
              <a:rPr lang="ro-RO" dirty="0" smtClean="0"/>
              <a:t> </a:t>
            </a:r>
            <a:r>
              <a:rPr lang="ro-RO" dirty="0" err="1" smtClean="0"/>
              <a:t>ultricies</a:t>
            </a:r>
            <a:r>
              <a:rPr lang="ro-RO" dirty="0" smtClean="0"/>
              <a:t>, </a:t>
            </a:r>
            <a:r>
              <a:rPr lang="ro-RO" dirty="0" err="1" smtClean="0"/>
              <a:t>purus</a:t>
            </a:r>
            <a:r>
              <a:rPr lang="ro-RO" dirty="0" smtClean="0"/>
              <a:t> </a:t>
            </a:r>
            <a:r>
              <a:rPr lang="ro-RO" dirty="0" err="1" smtClean="0"/>
              <a:t>lectus</a:t>
            </a:r>
            <a:r>
              <a:rPr lang="ro-RO" dirty="0" smtClean="0"/>
              <a:t> </a:t>
            </a:r>
            <a:r>
              <a:rPr lang="ro-RO" dirty="0" err="1" smtClean="0"/>
              <a:t>malesuada</a:t>
            </a:r>
            <a:r>
              <a:rPr lang="ro-RO" dirty="0" smtClean="0"/>
              <a:t> </a:t>
            </a:r>
            <a:r>
              <a:rPr lang="ro-RO" dirty="0" err="1" smtClean="0"/>
              <a:t>libero</a:t>
            </a:r>
            <a:r>
              <a:rPr lang="ro-RO" dirty="0" smtClean="0"/>
              <a:t>, sit </a:t>
            </a:r>
            <a:r>
              <a:rPr lang="ro-RO" dirty="0" err="1" smtClean="0"/>
              <a:t>amet</a:t>
            </a:r>
            <a:r>
              <a:rPr lang="ro-RO" dirty="0" smtClean="0"/>
              <a:t> commodo magna eros </a:t>
            </a:r>
            <a:r>
              <a:rPr lang="ro-RO" dirty="0" err="1" smtClean="0"/>
              <a:t>quis</a:t>
            </a:r>
            <a:r>
              <a:rPr lang="ro-RO" dirty="0" smtClean="0"/>
              <a:t> urna.</a:t>
            </a:r>
          </a:p>
          <a:p>
            <a:pPr rtl="0"/>
            <a:r>
              <a:rPr lang="ro-RO" dirty="0" err="1" smtClean="0"/>
              <a:t>Nunc</a:t>
            </a:r>
            <a:r>
              <a:rPr lang="ro-RO" dirty="0" smtClean="0"/>
              <a:t> </a:t>
            </a:r>
            <a:r>
              <a:rPr lang="ro-RO" dirty="0" err="1" smtClean="0"/>
              <a:t>viverra</a:t>
            </a:r>
            <a:r>
              <a:rPr lang="ro-RO" dirty="0" smtClean="0"/>
              <a:t> </a:t>
            </a:r>
            <a:r>
              <a:rPr lang="ro-RO" dirty="0" err="1" smtClean="0"/>
              <a:t>imperdiet</a:t>
            </a:r>
            <a:r>
              <a:rPr lang="ro-RO" dirty="0" smtClean="0"/>
              <a:t> </a:t>
            </a:r>
            <a:r>
              <a:rPr lang="ro-RO" dirty="0" err="1" smtClean="0"/>
              <a:t>enim</a:t>
            </a:r>
            <a:r>
              <a:rPr lang="ro-RO" dirty="0" smtClean="0"/>
              <a:t>. </a:t>
            </a:r>
            <a:r>
              <a:rPr lang="ro-RO" dirty="0" err="1" smtClean="0"/>
              <a:t>Fusce</a:t>
            </a:r>
            <a:r>
              <a:rPr lang="ro-RO" dirty="0" smtClean="0"/>
              <a:t> est. </a:t>
            </a:r>
            <a:r>
              <a:rPr lang="ro-RO" dirty="0" err="1" smtClean="0"/>
              <a:t>Vivamus</a:t>
            </a:r>
            <a:r>
              <a:rPr lang="ro-RO" dirty="0" smtClean="0"/>
              <a:t> a </a:t>
            </a:r>
            <a:r>
              <a:rPr lang="ro-RO" dirty="0" err="1" smtClean="0"/>
              <a:t>tellus</a:t>
            </a:r>
            <a:r>
              <a:rPr lang="ro-RO" dirty="0" smtClean="0"/>
              <a:t>.</a:t>
            </a:r>
            <a:endParaRPr lang="ro-RO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95BA73F3-9F88-4BC0-8240-3188459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t>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4154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100CD47-C2D0-4DEB-B489-4EC5BA97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4116232" y="262632"/>
            <a:ext cx="4665811" cy="1325563"/>
          </a:xfrm>
        </p:spPr>
        <p:txBody>
          <a:bodyPr rtlCol="0"/>
          <a:lstStyle/>
          <a:p>
            <a:pPr rtl="0"/>
            <a:r>
              <a:rPr lang="ro-RO" sz="4400" dirty="0" smtClean="0"/>
              <a:t>TITLU DIAPOZITIV 2</a:t>
            </a:r>
            <a:endParaRPr lang="ro-RO" sz="4400"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07B7BA39-EDFE-4C24-BD0C-B606B1C4B3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ro-RO" dirty="0" err="1" smtClean="0"/>
              <a:t>Lorem</a:t>
            </a:r>
            <a:r>
              <a:rPr lang="ro-RO" dirty="0" smtClean="0"/>
              <a:t> </a:t>
            </a:r>
            <a:r>
              <a:rPr lang="ro-RO" dirty="0" err="1" smtClean="0"/>
              <a:t>ipsum</a:t>
            </a:r>
            <a:r>
              <a:rPr lang="ro-RO" dirty="0" smtClean="0"/>
              <a:t> </a:t>
            </a:r>
            <a:r>
              <a:rPr lang="ro-RO" dirty="0" err="1" smtClean="0"/>
              <a:t>dolor</a:t>
            </a:r>
            <a:r>
              <a:rPr lang="ro-RO" dirty="0" smtClean="0"/>
              <a:t> sit </a:t>
            </a:r>
            <a:r>
              <a:rPr lang="ro-RO" dirty="0" err="1" smtClean="0"/>
              <a:t>amet</a:t>
            </a:r>
            <a:r>
              <a:rPr lang="ro-RO" dirty="0" smtClean="0"/>
              <a:t>, </a:t>
            </a:r>
            <a:r>
              <a:rPr lang="ro-RO" dirty="0" err="1" smtClean="0"/>
              <a:t>consectetuer</a:t>
            </a:r>
            <a:r>
              <a:rPr lang="ro-RO" dirty="0" smtClean="0"/>
              <a:t> </a:t>
            </a:r>
            <a:r>
              <a:rPr lang="ro-RO" dirty="0" err="1" smtClean="0"/>
              <a:t>adipiscing</a:t>
            </a:r>
            <a:r>
              <a:rPr lang="ro-RO" dirty="0" smtClean="0"/>
              <a:t> </a:t>
            </a:r>
            <a:r>
              <a:rPr lang="ro-RO" dirty="0" err="1" smtClean="0"/>
              <a:t>elit</a:t>
            </a:r>
            <a:r>
              <a:rPr lang="ro-RO" dirty="0" smtClean="0"/>
              <a:t>. </a:t>
            </a:r>
            <a:r>
              <a:rPr lang="ro-RO" dirty="0" err="1" smtClean="0"/>
              <a:t>Maecenas</a:t>
            </a:r>
            <a:r>
              <a:rPr lang="ro-RO" dirty="0" smtClean="0"/>
              <a:t> </a:t>
            </a:r>
            <a:r>
              <a:rPr lang="ro-RO" dirty="0" err="1" smtClean="0"/>
              <a:t>porttitor</a:t>
            </a:r>
            <a:r>
              <a:rPr lang="ro-RO" dirty="0" smtClean="0"/>
              <a:t> </a:t>
            </a:r>
            <a:r>
              <a:rPr lang="ro-RO" dirty="0" err="1" smtClean="0"/>
              <a:t>congue</a:t>
            </a:r>
            <a:r>
              <a:rPr lang="ro-RO" dirty="0" smtClean="0"/>
              <a:t> </a:t>
            </a:r>
            <a:r>
              <a:rPr lang="ro-RO" dirty="0" err="1" smtClean="0"/>
              <a:t>massa</a:t>
            </a:r>
            <a:r>
              <a:rPr lang="ro-RO" dirty="0" smtClean="0"/>
              <a:t>. </a:t>
            </a:r>
            <a:r>
              <a:rPr lang="ro-RO" dirty="0" err="1" smtClean="0"/>
              <a:t>Fusce</a:t>
            </a:r>
            <a:r>
              <a:rPr lang="ro-RO" dirty="0" smtClean="0"/>
              <a:t> </a:t>
            </a:r>
            <a:r>
              <a:rPr lang="ro-RO" dirty="0" err="1" smtClean="0"/>
              <a:t>posuere</a:t>
            </a:r>
            <a:r>
              <a:rPr lang="ro-RO" dirty="0" smtClean="0"/>
              <a:t>, magna </a:t>
            </a:r>
            <a:r>
              <a:rPr lang="ro-RO" dirty="0" err="1" smtClean="0"/>
              <a:t>sed</a:t>
            </a:r>
            <a:r>
              <a:rPr lang="ro-RO" dirty="0" smtClean="0"/>
              <a:t> </a:t>
            </a:r>
            <a:r>
              <a:rPr lang="ro-RO" dirty="0" err="1" smtClean="0"/>
              <a:t>pulvinar</a:t>
            </a:r>
            <a:r>
              <a:rPr lang="ro-RO" dirty="0" smtClean="0"/>
              <a:t> </a:t>
            </a:r>
            <a:r>
              <a:rPr lang="ro-RO" dirty="0" err="1" smtClean="0"/>
              <a:t>ultricies</a:t>
            </a:r>
            <a:r>
              <a:rPr lang="ro-RO" dirty="0" smtClean="0"/>
              <a:t>, </a:t>
            </a:r>
            <a:r>
              <a:rPr lang="ro-RO" dirty="0" err="1" smtClean="0"/>
              <a:t>purus</a:t>
            </a:r>
            <a:r>
              <a:rPr lang="ro-RO" dirty="0" smtClean="0"/>
              <a:t> </a:t>
            </a:r>
            <a:r>
              <a:rPr lang="ro-RO" dirty="0" err="1" smtClean="0"/>
              <a:t>lectus</a:t>
            </a:r>
            <a:r>
              <a:rPr lang="ro-RO" dirty="0" smtClean="0"/>
              <a:t> </a:t>
            </a:r>
            <a:r>
              <a:rPr lang="ro-RO" dirty="0" err="1" smtClean="0"/>
              <a:t>malesuada</a:t>
            </a:r>
            <a:r>
              <a:rPr lang="ro-RO" dirty="0" smtClean="0"/>
              <a:t> </a:t>
            </a:r>
            <a:r>
              <a:rPr lang="ro-RO" dirty="0" err="1" smtClean="0"/>
              <a:t>libero</a:t>
            </a:r>
            <a:r>
              <a:rPr lang="ro-RO" dirty="0" smtClean="0"/>
              <a:t>, sit </a:t>
            </a:r>
            <a:r>
              <a:rPr lang="ro-RO" dirty="0" err="1" smtClean="0"/>
              <a:t>amet</a:t>
            </a:r>
            <a:r>
              <a:rPr lang="ro-RO" dirty="0" smtClean="0"/>
              <a:t> commodo magna eros </a:t>
            </a:r>
            <a:r>
              <a:rPr lang="ro-RO" dirty="0" err="1" smtClean="0"/>
              <a:t>quis</a:t>
            </a:r>
            <a:r>
              <a:rPr lang="ro-RO" dirty="0" smtClean="0"/>
              <a:t> urna.</a:t>
            </a:r>
          </a:p>
          <a:p>
            <a:pPr rtl="0"/>
            <a:r>
              <a:rPr lang="ro-RO" dirty="0" err="1" smtClean="0"/>
              <a:t>Nunc</a:t>
            </a:r>
            <a:r>
              <a:rPr lang="ro-RO" dirty="0" smtClean="0"/>
              <a:t> </a:t>
            </a:r>
            <a:r>
              <a:rPr lang="ro-RO" dirty="0" err="1" smtClean="0"/>
              <a:t>viverra</a:t>
            </a:r>
            <a:r>
              <a:rPr lang="ro-RO" dirty="0" smtClean="0"/>
              <a:t> </a:t>
            </a:r>
            <a:r>
              <a:rPr lang="ro-RO" dirty="0" err="1" smtClean="0"/>
              <a:t>imperdiet</a:t>
            </a:r>
            <a:r>
              <a:rPr lang="ro-RO" dirty="0" smtClean="0"/>
              <a:t> </a:t>
            </a:r>
            <a:r>
              <a:rPr lang="ro-RO" dirty="0" err="1" smtClean="0"/>
              <a:t>enim</a:t>
            </a:r>
            <a:r>
              <a:rPr lang="ro-RO" dirty="0" smtClean="0"/>
              <a:t>. </a:t>
            </a:r>
            <a:r>
              <a:rPr lang="ro-RO" dirty="0" err="1" smtClean="0"/>
              <a:t>Fusce</a:t>
            </a:r>
            <a:r>
              <a:rPr lang="ro-RO" dirty="0" smtClean="0"/>
              <a:t> est. </a:t>
            </a:r>
            <a:r>
              <a:rPr lang="ro-RO" dirty="0" err="1" smtClean="0"/>
              <a:t>Vivamus</a:t>
            </a:r>
            <a:r>
              <a:rPr lang="ro-RO" dirty="0" smtClean="0"/>
              <a:t> a </a:t>
            </a:r>
            <a:r>
              <a:rPr lang="ro-RO" dirty="0" err="1" smtClean="0"/>
              <a:t>tellus</a:t>
            </a:r>
            <a:r>
              <a:rPr lang="ro-RO" dirty="0" smtClean="0"/>
              <a:t>.</a:t>
            </a:r>
          </a:p>
          <a:p>
            <a:pPr rtl="0"/>
            <a:r>
              <a:rPr lang="ro-RO" dirty="0" err="1" smtClean="0"/>
              <a:t>Pellentesque</a:t>
            </a:r>
            <a:r>
              <a:rPr lang="ro-RO" dirty="0" smtClean="0"/>
              <a:t> </a:t>
            </a:r>
            <a:r>
              <a:rPr lang="ro-RO" dirty="0" err="1" smtClean="0"/>
              <a:t>habitant</a:t>
            </a:r>
            <a:r>
              <a:rPr lang="ro-RO" dirty="0" smtClean="0"/>
              <a:t> </a:t>
            </a:r>
            <a:r>
              <a:rPr lang="ro-RO" dirty="0" err="1" smtClean="0"/>
              <a:t>morbi</a:t>
            </a:r>
            <a:r>
              <a:rPr lang="ro-RO" dirty="0" smtClean="0"/>
              <a:t> </a:t>
            </a:r>
            <a:r>
              <a:rPr lang="ro-RO" dirty="0" err="1" smtClean="0"/>
              <a:t>tristique</a:t>
            </a:r>
            <a:r>
              <a:rPr lang="ro-RO" dirty="0" smtClean="0"/>
              <a:t> </a:t>
            </a:r>
            <a:r>
              <a:rPr lang="ro-RO" dirty="0" err="1" smtClean="0"/>
              <a:t>senectus</a:t>
            </a:r>
            <a:r>
              <a:rPr lang="ro-RO" dirty="0" smtClean="0"/>
              <a:t> et </a:t>
            </a:r>
            <a:r>
              <a:rPr lang="ro-RO" dirty="0" err="1" smtClean="0"/>
              <a:t>netus</a:t>
            </a:r>
            <a:r>
              <a:rPr lang="ro-RO" dirty="0" smtClean="0"/>
              <a:t> et </a:t>
            </a:r>
            <a:r>
              <a:rPr lang="ro-RO" dirty="0" err="1" smtClean="0"/>
              <a:t>malesuada</a:t>
            </a:r>
            <a:r>
              <a:rPr lang="ro-RO" dirty="0" smtClean="0"/>
              <a:t> </a:t>
            </a:r>
            <a:r>
              <a:rPr lang="ro-RO" dirty="0" err="1" smtClean="0"/>
              <a:t>fames</a:t>
            </a:r>
            <a:r>
              <a:rPr lang="ro-RO" dirty="0" smtClean="0"/>
              <a:t> ac </a:t>
            </a:r>
            <a:r>
              <a:rPr lang="ro-RO" dirty="0" err="1" smtClean="0"/>
              <a:t>turpis</a:t>
            </a:r>
            <a:r>
              <a:rPr lang="ro-RO" dirty="0" smtClean="0"/>
              <a:t> </a:t>
            </a:r>
            <a:r>
              <a:rPr lang="ro-RO" dirty="0" err="1" smtClean="0"/>
              <a:t>egestas</a:t>
            </a:r>
            <a:r>
              <a:rPr lang="ro-RO" dirty="0" smtClean="0"/>
              <a:t>. </a:t>
            </a:r>
            <a:r>
              <a:rPr lang="ro-RO" dirty="0" err="1" smtClean="0"/>
              <a:t>Proin</a:t>
            </a:r>
            <a:r>
              <a:rPr lang="ro-RO" dirty="0" smtClean="0"/>
              <a:t> </a:t>
            </a:r>
            <a:r>
              <a:rPr lang="ro-RO" dirty="0" err="1" smtClean="0"/>
              <a:t>pharetra</a:t>
            </a:r>
            <a:r>
              <a:rPr lang="ro-RO" dirty="0" smtClean="0"/>
              <a:t> </a:t>
            </a:r>
            <a:r>
              <a:rPr lang="ro-RO" dirty="0" err="1" smtClean="0"/>
              <a:t>nonummy</a:t>
            </a:r>
            <a:r>
              <a:rPr lang="ro-RO" dirty="0" smtClean="0"/>
              <a:t> </a:t>
            </a:r>
            <a:r>
              <a:rPr lang="ro-RO" dirty="0" err="1" smtClean="0"/>
              <a:t>pede</a:t>
            </a:r>
            <a:r>
              <a:rPr lang="ro-RO" dirty="0" smtClean="0"/>
              <a:t>. </a:t>
            </a:r>
            <a:r>
              <a:rPr lang="ro-RO" dirty="0" err="1" smtClean="0"/>
              <a:t>Mauris</a:t>
            </a:r>
            <a:r>
              <a:rPr lang="ro-RO" dirty="0" smtClean="0"/>
              <a:t> et </a:t>
            </a:r>
            <a:r>
              <a:rPr lang="ro-RO" dirty="0" err="1" smtClean="0"/>
              <a:t>orci</a:t>
            </a:r>
            <a:r>
              <a:rPr lang="ro-RO" dirty="0" smtClean="0"/>
              <a:t>.</a:t>
            </a:r>
            <a:endParaRPr lang="ro-RO" dirty="0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6040A8E-1ACA-41F7-8D77-17BFCFF34C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ro-RO" dirty="0" err="1" smtClean="0"/>
              <a:t>Lorem</a:t>
            </a:r>
            <a:r>
              <a:rPr lang="ro-RO" dirty="0" smtClean="0"/>
              <a:t> </a:t>
            </a:r>
            <a:r>
              <a:rPr lang="ro-RO" dirty="0" err="1" smtClean="0"/>
              <a:t>ipsum</a:t>
            </a:r>
            <a:r>
              <a:rPr lang="ro-RO" dirty="0" smtClean="0"/>
              <a:t> </a:t>
            </a:r>
            <a:r>
              <a:rPr lang="ro-RO" dirty="0" err="1" smtClean="0"/>
              <a:t>dolor</a:t>
            </a:r>
            <a:r>
              <a:rPr lang="ro-RO" dirty="0" smtClean="0"/>
              <a:t> sit </a:t>
            </a:r>
            <a:r>
              <a:rPr lang="ro-RO" dirty="0" err="1" smtClean="0"/>
              <a:t>amet</a:t>
            </a:r>
            <a:r>
              <a:rPr lang="ro-RO" dirty="0" smtClean="0"/>
              <a:t>, </a:t>
            </a:r>
            <a:r>
              <a:rPr lang="ro-RO" dirty="0" err="1" smtClean="0"/>
              <a:t>consectetuer</a:t>
            </a:r>
            <a:r>
              <a:rPr lang="ro-RO" dirty="0" smtClean="0"/>
              <a:t> </a:t>
            </a:r>
            <a:r>
              <a:rPr lang="ro-RO" dirty="0" err="1" smtClean="0"/>
              <a:t>adipiscing</a:t>
            </a:r>
            <a:r>
              <a:rPr lang="ro-RO" dirty="0" smtClean="0"/>
              <a:t> </a:t>
            </a:r>
            <a:r>
              <a:rPr lang="ro-RO" dirty="0" err="1" smtClean="0"/>
              <a:t>elit</a:t>
            </a:r>
            <a:r>
              <a:rPr lang="ro-RO" dirty="0" smtClean="0"/>
              <a:t>. </a:t>
            </a:r>
            <a:r>
              <a:rPr lang="ro-RO" dirty="0" err="1" smtClean="0"/>
              <a:t>Maecenas</a:t>
            </a:r>
            <a:r>
              <a:rPr lang="ro-RO" dirty="0" smtClean="0"/>
              <a:t> </a:t>
            </a:r>
            <a:r>
              <a:rPr lang="ro-RO" dirty="0" err="1" smtClean="0"/>
              <a:t>porttitor</a:t>
            </a:r>
            <a:r>
              <a:rPr lang="ro-RO" dirty="0" smtClean="0"/>
              <a:t> </a:t>
            </a:r>
            <a:r>
              <a:rPr lang="ro-RO" dirty="0" err="1" smtClean="0"/>
              <a:t>congue</a:t>
            </a:r>
            <a:r>
              <a:rPr lang="ro-RO" dirty="0" smtClean="0"/>
              <a:t> </a:t>
            </a:r>
            <a:r>
              <a:rPr lang="ro-RO" dirty="0" err="1" smtClean="0"/>
              <a:t>massa</a:t>
            </a:r>
            <a:r>
              <a:rPr lang="ro-RO" dirty="0" smtClean="0"/>
              <a:t>. </a:t>
            </a:r>
            <a:r>
              <a:rPr lang="ro-RO" dirty="0" err="1" smtClean="0"/>
              <a:t>Fusce</a:t>
            </a:r>
            <a:r>
              <a:rPr lang="ro-RO" dirty="0" smtClean="0"/>
              <a:t> </a:t>
            </a:r>
            <a:r>
              <a:rPr lang="ro-RO" dirty="0" err="1" smtClean="0"/>
              <a:t>posuere</a:t>
            </a:r>
            <a:r>
              <a:rPr lang="ro-RO" dirty="0" smtClean="0"/>
              <a:t>, magna </a:t>
            </a:r>
            <a:r>
              <a:rPr lang="ro-RO" dirty="0" err="1" smtClean="0"/>
              <a:t>sed</a:t>
            </a:r>
            <a:r>
              <a:rPr lang="ro-RO" dirty="0" smtClean="0"/>
              <a:t> </a:t>
            </a:r>
            <a:r>
              <a:rPr lang="ro-RO" dirty="0" err="1" smtClean="0"/>
              <a:t>pulvinar</a:t>
            </a:r>
            <a:r>
              <a:rPr lang="ro-RO" dirty="0" smtClean="0"/>
              <a:t> </a:t>
            </a:r>
            <a:r>
              <a:rPr lang="ro-RO" dirty="0" err="1" smtClean="0"/>
              <a:t>ultricies</a:t>
            </a:r>
            <a:r>
              <a:rPr lang="ro-RO" dirty="0" smtClean="0"/>
              <a:t>, </a:t>
            </a:r>
            <a:r>
              <a:rPr lang="ro-RO" dirty="0" err="1" smtClean="0"/>
              <a:t>purus</a:t>
            </a:r>
            <a:r>
              <a:rPr lang="ro-RO" dirty="0" smtClean="0"/>
              <a:t> </a:t>
            </a:r>
            <a:r>
              <a:rPr lang="ro-RO" dirty="0" err="1" smtClean="0"/>
              <a:t>lectus</a:t>
            </a:r>
            <a:r>
              <a:rPr lang="ro-RO" dirty="0" smtClean="0"/>
              <a:t> </a:t>
            </a:r>
            <a:r>
              <a:rPr lang="ro-RO" dirty="0" err="1" smtClean="0"/>
              <a:t>malesuada</a:t>
            </a:r>
            <a:r>
              <a:rPr lang="ro-RO" dirty="0" smtClean="0"/>
              <a:t> </a:t>
            </a:r>
            <a:r>
              <a:rPr lang="ro-RO" dirty="0" err="1" smtClean="0"/>
              <a:t>libero</a:t>
            </a:r>
            <a:r>
              <a:rPr lang="ro-RO" dirty="0" smtClean="0"/>
              <a:t>, sit </a:t>
            </a:r>
            <a:r>
              <a:rPr lang="ro-RO" dirty="0" err="1" smtClean="0"/>
              <a:t>amet</a:t>
            </a:r>
            <a:r>
              <a:rPr lang="ro-RO" dirty="0" smtClean="0"/>
              <a:t> commodo magna eros </a:t>
            </a:r>
            <a:r>
              <a:rPr lang="ro-RO" dirty="0" err="1" smtClean="0"/>
              <a:t>quis</a:t>
            </a:r>
            <a:r>
              <a:rPr lang="ro-RO" dirty="0" smtClean="0"/>
              <a:t> urna.</a:t>
            </a:r>
          </a:p>
          <a:p>
            <a:pPr rtl="0"/>
            <a:r>
              <a:rPr lang="ro-RO" dirty="0" err="1" smtClean="0"/>
              <a:t>Nunc</a:t>
            </a:r>
            <a:r>
              <a:rPr lang="ro-RO" dirty="0" smtClean="0"/>
              <a:t> </a:t>
            </a:r>
            <a:r>
              <a:rPr lang="ro-RO" dirty="0" err="1" smtClean="0"/>
              <a:t>viverra</a:t>
            </a:r>
            <a:r>
              <a:rPr lang="ro-RO" dirty="0" smtClean="0"/>
              <a:t> </a:t>
            </a:r>
            <a:r>
              <a:rPr lang="ro-RO" dirty="0" err="1" smtClean="0"/>
              <a:t>imperdiet</a:t>
            </a:r>
            <a:r>
              <a:rPr lang="ro-RO" dirty="0" smtClean="0"/>
              <a:t> </a:t>
            </a:r>
            <a:r>
              <a:rPr lang="ro-RO" dirty="0" err="1" smtClean="0"/>
              <a:t>enim</a:t>
            </a:r>
            <a:r>
              <a:rPr lang="ro-RO" dirty="0" smtClean="0"/>
              <a:t>. </a:t>
            </a:r>
            <a:r>
              <a:rPr lang="ro-RO" dirty="0" err="1" smtClean="0"/>
              <a:t>Fusce</a:t>
            </a:r>
            <a:r>
              <a:rPr lang="ro-RO" dirty="0" smtClean="0"/>
              <a:t> est. </a:t>
            </a:r>
            <a:r>
              <a:rPr lang="ro-RO" dirty="0" err="1" smtClean="0"/>
              <a:t>Vivamus</a:t>
            </a:r>
            <a:r>
              <a:rPr lang="ro-RO" dirty="0" smtClean="0"/>
              <a:t> a </a:t>
            </a:r>
            <a:r>
              <a:rPr lang="ro-RO" dirty="0" err="1" smtClean="0"/>
              <a:t>tellus</a:t>
            </a:r>
            <a:r>
              <a:rPr lang="ro-RO" dirty="0" smtClean="0"/>
              <a:t>.</a:t>
            </a:r>
          </a:p>
          <a:p>
            <a:pPr rtl="0"/>
            <a:r>
              <a:rPr lang="ro-RO" dirty="0" err="1" smtClean="0"/>
              <a:t>Pellentesque</a:t>
            </a:r>
            <a:r>
              <a:rPr lang="ro-RO" dirty="0" smtClean="0"/>
              <a:t> </a:t>
            </a:r>
            <a:r>
              <a:rPr lang="ro-RO" dirty="0" err="1" smtClean="0"/>
              <a:t>habitant</a:t>
            </a:r>
            <a:r>
              <a:rPr lang="ro-RO" dirty="0" smtClean="0"/>
              <a:t> </a:t>
            </a:r>
            <a:r>
              <a:rPr lang="ro-RO" dirty="0" err="1" smtClean="0"/>
              <a:t>morbi</a:t>
            </a:r>
            <a:r>
              <a:rPr lang="ro-RO" dirty="0" smtClean="0"/>
              <a:t> </a:t>
            </a:r>
            <a:r>
              <a:rPr lang="ro-RO" dirty="0" err="1" smtClean="0"/>
              <a:t>tristique</a:t>
            </a:r>
            <a:r>
              <a:rPr lang="ro-RO" dirty="0" smtClean="0"/>
              <a:t> </a:t>
            </a:r>
            <a:r>
              <a:rPr lang="ro-RO" dirty="0" err="1" smtClean="0"/>
              <a:t>senectus</a:t>
            </a:r>
            <a:r>
              <a:rPr lang="ro-RO" dirty="0" smtClean="0"/>
              <a:t> et </a:t>
            </a:r>
            <a:r>
              <a:rPr lang="ro-RO" dirty="0" err="1" smtClean="0"/>
              <a:t>netus</a:t>
            </a:r>
            <a:r>
              <a:rPr lang="ro-RO" dirty="0" smtClean="0"/>
              <a:t> et </a:t>
            </a:r>
            <a:r>
              <a:rPr lang="ro-RO" dirty="0" err="1" smtClean="0"/>
              <a:t>malesuada</a:t>
            </a:r>
            <a:r>
              <a:rPr lang="ro-RO" dirty="0" smtClean="0"/>
              <a:t> </a:t>
            </a:r>
            <a:r>
              <a:rPr lang="ro-RO" dirty="0" err="1" smtClean="0"/>
              <a:t>fames</a:t>
            </a:r>
            <a:r>
              <a:rPr lang="ro-RO" dirty="0" smtClean="0"/>
              <a:t> ac </a:t>
            </a:r>
            <a:r>
              <a:rPr lang="ro-RO" dirty="0" err="1" smtClean="0"/>
              <a:t>turpis</a:t>
            </a:r>
            <a:r>
              <a:rPr lang="ro-RO" dirty="0" smtClean="0"/>
              <a:t> </a:t>
            </a:r>
            <a:r>
              <a:rPr lang="ro-RO" dirty="0" err="1" smtClean="0"/>
              <a:t>egestas</a:t>
            </a:r>
            <a:r>
              <a:rPr lang="ro-RO" dirty="0" smtClean="0"/>
              <a:t>. </a:t>
            </a:r>
            <a:r>
              <a:rPr lang="ro-RO" dirty="0" err="1" smtClean="0"/>
              <a:t>Proin</a:t>
            </a:r>
            <a:r>
              <a:rPr lang="ro-RO" dirty="0" smtClean="0"/>
              <a:t> </a:t>
            </a:r>
            <a:r>
              <a:rPr lang="ro-RO" dirty="0" err="1" smtClean="0"/>
              <a:t>pharetra</a:t>
            </a:r>
            <a:r>
              <a:rPr lang="ro-RO" dirty="0" smtClean="0"/>
              <a:t> </a:t>
            </a:r>
            <a:r>
              <a:rPr lang="ro-RO" dirty="0" err="1" smtClean="0"/>
              <a:t>nonummy</a:t>
            </a:r>
            <a:r>
              <a:rPr lang="ro-RO" dirty="0" smtClean="0"/>
              <a:t> </a:t>
            </a:r>
            <a:r>
              <a:rPr lang="ro-RO" dirty="0" err="1" smtClean="0"/>
              <a:t>pede</a:t>
            </a:r>
            <a:r>
              <a:rPr lang="ro-RO" dirty="0" smtClean="0"/>
              <a:t>. </a:t>
            </a:r>
            <a:r>
              <a:rPr lang="ro-RO" dirty="0" err="1" smtClean="0"/>
              <a:t>Mauris</a:t>
            </a:r>
            <a:r>
              <a:rPr lang="ro-RO" dirty="0" smtClean="0"/>
              <a:t> et </a:t>
            </a:r>
            <a:r>
              <a:rPr lang="ro-RO" dirty="0" err="1" smtClean="0"/>
              <a:t>orci</a:t>
            </a:r>
            <a:r>
              <a:rPr lang="ro-RO" dirty="0" smtClean="0"/>
              <a:t>.</a:t>
            </a:r>
            <a:endParaRPr lang="ro-RO" dirty="0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C6F560A3-B5D0-4B43-A1A6-1794439EC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o-RO" dirty="0" smtClean="0"/>
              <a:t>Subtitlul 01</a:t>
            </a:r>
            <a:endParaRPr lang="ro-RO" dirty="0"/>
          </a:p>
        </p:txBody>
      </p:sp>
      <p:sp>
        <p:nvSpPr>
          <p:cNvPr id="6" name="Substituent text 5">
            <a:extLst>
              <a:ext uri="{FF2B5EF4-FFF2-40B4-BE49-F238E27FC236}">
                <a16:creationId xmlns:a16="http://schemas.microsoft.com/office/drawing/2014/main" id="{3DDB6973-70CB-4CC9-8A0B-B73AAA2DD8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o-RO" dirty="0" smtClean="0"/>
              <a:t>Subtitlul 02</a:t>
            </a:r>
            <a:endParaRPr lang="ro-RO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D67624D-B3EC-4458-AAC9-E3B03EA3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t>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1414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F2CBF79-EC0B-46F8-8BF1-D07A17D3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pPr/>
              <a:t>7</a:t>
            </a:fld>
            <a:endParaRPr lang="ro-RO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FB807CA4-32D2-4AFC-A31A-5CB34267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90322">
            <a:off x="4067174" y="387087"/>
            <a:ext cx="4632762" cy="1325563"/>
          </a:xfrm>
        </p:spPr>
        <p:txBody>
          <a:bodyPr rtlCol="0"/>
          <a:lstStyle/>
          <a:p>
            <a:pPr rtl="0"/>
            <a:r>
              <a:rPr lang="ro-RO" sz="4400" dirty="0" smtClean="0"/>
              <a:t>TITLU DIAPOZITIV 3</a:t>
            </a:r>
            <a:endParaRPr lang="ro-RO" sz="4400" dirty="0"/>
          </a:p>
        </p:txBody>
      </p:sp>
      <p:sp>
        <p:nvSpPr>
          <p:cNvPr id="7" name="Substituent imagine 6" descr="Substituent imagine">
            <a:extLst>
              <a:ext uri="{FF2B5EF4-FFF2-40B4-BE49-F238E27FC236}">
                <a16:creationId xmlns:a16="http://schemas.microsoft.com/office/drawing/2014/main" id="{DB7AC5A3-E52C-4EEF-BB22-8904AB8318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Substituent imagine 7" descr="Substituent imagine">
            <a:extLst>
              <a:ext uri="{FF2B5EF4-FFF2-40B4-BE49-F238E27FC236}">
                <a16:creationId xmlns:a16="http://schemas.microsoft.com/office/drawing/2014/main" id="{32D18817-7B04-48CD-AC3F-7D3F0DFB3D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Substituent imagine 8" descr="Substituent imagine">
            <a:extLst>
              <a:ext uri="{FF2B5EF4-FFF2-40B4-BE49-F238E27FC236}">
                <a16:creationId xmlns:a16="http://schemas.microsoft.com/office/drawing/2014/main" id="{CB61210C-3A69-4F75-B86D-7C8D3E9582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02E86387-AF05-4735-8DEC-B239DF1B1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o-RO" dirty="0" smtClean="0"/>
              <a:t>Subtitlul 01</a:t>
            </a:r>
            <a:endParaRPr lang="ro-RO" dirty="0"/>
          </a:p>
        </p:txBody>
      </p:sp>
      <p:sp>
        <p:nvSpPr>
          <p:cNvPr id="10" name="Substituent text 9">
            <a:extLst>
              <a:ext uri="{FF2B5EF4-FFF2-40B4-BE49-F238E27FC236}">
                <a16:creationId xmlns:a16="http://schemas.microsoft.com/office/drawing/2014/main" id="{7322D652-7C79-4DD4-8924-663D6DD203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ro-RO" dirty="0" smtClean="0"/>
              <a:t>Subtitlul 02</a:t>
            </a:r>
            <a:endParaRPr lang="ro-RO" dirty="0"/>
          </a:p>
        </p:txBody>
      </p:sp>
      <p:sp>
        <p:nvSpPr>
          <p:cNvPr id="11" name="Substituent text 10">
            <a:extLst>
              <a:ext uri="{FF2B5EF4-FFF2-40B4-BE49-F238E27FC236}">
                <a16:creationId xmlns:a16="http://schemas.microsoft.com/office/drawing/2014/main" id="{0DCD4E0D-8009-4DC0-9DCC-D2ED6FDCBD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ro-RO" dirty="0" smtClean="0"/>
              <a:t>Subtitlul 03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8129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stituent imagine 7" descr="substituent imagine">
            <a:extLst>
              <a:ext uri="{FF2B5EF4-FFF2-40B4-BE49-F238E27FC236}">
                <a16:creationId xmlns:a16="http://schemas.microsoft.com/office/drawing/2014/main" id="{A02D79B6-A090-4910-8601-09EB506ABD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Substituent imagine 5" descr="substituent imagine">
            <a:extLst>
              <a:ext uri="{FF2B5EF4-FFF2-40B4-BE49-F238E27FC236}">
                <a16:creationId xmlns:a16="http://schemas.microsoft.com/office/drawing/2014/main" id="{060B1946-1A9B-4E47-9517-3A77EDD70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21471624-E691-4B08-9FF8-D4228ED3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pPr/>
              <a:t>8</a:t>
            </a:fld>
            <a:endParaRPr lang="ro-RO" dirty="0"/>
          </a:p>
        </p:txBody>
      </p:sp>
      <p:sp>
        <p:nvSpPr>
          <p:cNvPr id="5" name="Titlu 4">
            <a:extLst>
              <a:ext uri="{FF2B5EF4-FFF2-40B4-BE49-F238E27FC236}">
                <a16:creationId xmlns:a16="http://schemas.microsoft.com/office/drawing/2014/main" id="{119F9CA8-4550-4345-8B1A-28028E0A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sz="4400" dirty="0" smtClean="0"/>
              <a:t>TITLU DIAPOZITIV 4</a:t>
            </a:r>
            <a:endParaRPr lang="ro-RO" sz="4400" dirty="0"/>
          </a:p>
        </p:txBody>
      </p:sp>
      <p:sp>
        <p:nvSpPr>
          <p:cNvPr id="7" name="Substituent imagine 6" descr="substituent imagine">
            <a:extLst>
              <a:ext uri="{FF2B5EF4-FFF2-40B4-BE49-F238E27FC236}">
                <a16:creationId xmlns:a16="http://schemas.microsoft.com/office/drawing/2014/main" id="{FF3C4105-E26A-4046-B972-CE724EB728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Substituent imagine 8" descr="substituent imagine">
            <a:extLst>
              <a:ext uri="{FF2B5EF4-FFF2-40B4-BE49-F238E27FC236}">
                <a16:creationId xmlns:a16="http://schemas.microsoft.com/office/drawing/2014/main" id="{E7D18786-AB13-49C0-9E45-4C05820F61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5594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stituent imagine 5" descr="substituent imagine">
            <a:extLst>
              <a:ext uri="{FF2B5EF4-FFF2-40B4-BE49-F238E27FC236}">
                <a16:creationId xmlns:a16="http://schemas.microsoft.com/office/drawing/2014/main" id="{AE4AD855-8BBF-4BA2-93CC-5B213668CA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BBB34901-682B-4BB1-A399-44F6764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ro-RO" smtClean="0"/>
              <a:pPr/>
              <a:t>9</a:t>
            </a:fld>
            <a:endParaRPr lang="ro-RO" dirty="0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B98E6BAD-4BA0-4C0A-8669-BB351C66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sz="4400" dirty="0" smtClean="0"/>
              <a:t>TITLU DIAPOZITIV 5</a:t>
            </a:r>
            <a:endParaRPr lang="ro-RO" sz="4400" dirty="0"/>
          </a:p>
        </p:txBody>
      </p:sp>
      <p:sp>
        <p:nvSpPr>
          <p:cNvPr id="7" name="Substituent imagine 6" descr="substituent imagine">
            <a:extLst>
              <a:ext uri="{FF2B5EF4-FFF2-40B4-BE49-F238E27FC236}">
                <a16:creationId xmlns:a16="http://schemas.microsoft.com/office/drawing/2014/main" id="{06DA6E64-94F8-4924-B8A7-24076581E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Substituent imagine 7" descr="substituent imagine">
            <a:extLst>
              <a:ext uri="{FF2B5EF4-FFF2-40B4-BE49-F238E27FC236}">
                <a16:creationId xmlns:a16="http://schemas.microsoft.com/office/drawing/2014/main" id="{A919A8B4-BA00-4D62-8AE5-37119B7AAE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Substituent imagine 8" descr="substituent imagine">
            <a:extLst>
              <a:ext uri="{FF2B5EF4-FFF2-40B4-BE49-F238E27FC236}">
                <a16:creationId xmlns:a16="http://schemas.microsoft.com/office/drawing/2014/main" id="{EDAC22D7-C72D-4FA6-9A59-9562A061E6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1718005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Custom 50">
      <a:dk1>
        <a:sysClr val="windowText" lastClr="000000"/>
      </a:dk1>
      <a:lt1>
        <a:sysClr val="window" lastClr="FFFFFF"/>
      </a:lt1>
      <a:dk2>
        <a:srgbClr val="FFF700"/>
      </a:dk2>
      <a:lt2>
        <a:srgbClr val="DD0204"/>
      </a:lt2>
      <a:accent1>
        <a:srgbClr val="F7931E"/>
      </a:accent1>
      <a:accent2>
        <a:srgbClr val="8CC63F"/>
      </a:accent2>
      <a:accent3>
        <a:srgbClr val="0071BC"/>
      </a:accent3>
      <a:accent4>
        <a:srgbClr val="954F72"/>
      </a:accent4>
      <a:accent5>
        <a:srgbClr val="EB45EB"/>
      </a:accent5>
      <a:accent6>
        <a:srgbClr val="27CD96"/>
      </a:accent6>
      <a:hlink>
        <a:srgbClr val="000000"/>
      </a:hlink>
      <a:folHlink>
        <a:srgbClr val="000000"/>
      </a:folHlink>
    </a:clrScheme>
    <a:fontScheme name="Custom 35">
      <a:majorFont>
        <a:latin typeface="Gill Sans MT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y Photo Album - MO -v3" id="{8B307FDB-2BA5-4D52-A1B3-1628B8F3ACDC}" vid="{062B8D35-A3DB-49BE-A371-93E4E73F3898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72D4BA-7E41-47A4-B68B-81A4FCC1C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C07C4D-634C-463A-A458-03C357F43E72}">
  <ds:schemaRefs>
    <ds:schemaRef ds:uri="http://schemas.microsoft.com/office/2006/metadata/properties"/>
    <ds:schemaRef ds:uri="http://schemas.microsoft.com/office/infopath/2007/PartnerControls"/>
    <ds:schemaRef ds:uri="ef88797d-310b-4d46-ad9c-0c23fa0c8d45"/>
  </ds:schemaRefs>
</ds:datastoreItem>
</file>

<file path=customXml/itemProps3.xml><?xml version="1.0" encoding="utf-8"?>
<ds:datastoreItem xmlns:ds="http://schemas.openxmlformats.org/officeDocument/2006/customXml" ds:itemID="{B5D6295A-B35B-45EF-8F25-2B78E59A7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317</Words>
  <PresentationFormat>Ecran lat</PresentationFormat>
  <Paragraphs>85</Paragraphs>
  <Slides>21</Slides>
  <Notes>21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Calibri</vt:lpstr>
      <vt:lpstr>Gill Sans MT</vt:lpstr>
      <vt:lpstr>Temă Office</vt:lpstr>
      <vt:lpstr>PETRECERE</vt:lpstr>
      <vt:lpstr>TITLU SECȚIUNE</vt:lpstr>
      <vt:lpstr>TITLU DIAPOZITIV</vt:lpstr>
      <vt:lpstr>TITLU DIAPOZITIV</vt:lpstr>
      <vt:lpstr>TITLU DIAPOZITIV</vt:lpstr>
      <vt:lpstr>TITLU DIAPOZITIV 2</vt:lpstr>
      <vt:lpstr>TITLU DIAPOZITIV 3</vt:lpstr>
      <vt:lpstr>TITLU DIAPOZITIV 4</vt:lpstr>
      <vt:lpstr>TITLU DIAPOZITIV 5</vt:lpstr>
      <vt:lpstr>TITLU DIAPOZITIV 6</vt:lpstr>
      <vt:lpstr>TITLU DIAPOZITIV 7</vt:lpstr>
      <vt:lpstr>TITLU DIAPOZITIV 8</vt:lpstr>
      <vt:lpstr>TITLU DIAPOZITIV 9</vt:lpstr>
      <vt:lpstr>TITLU DIAPOZITIV 10</vt:lpstr>
      <vt:lpstr>DIAPOZITIV SECȚIUNE</vt:lpstr>
      <vt:lpstr>TITLU DIAPOZITIV 11</vt:lpstr>
      <vt:lpstr>TITLU DIAPOZITIV 12</vt:lpstr>
      <vt:lpstr>TITLU DIAPOZITIV 13</vt:lpstr>
      <vt:lpstr>TITLU DIAPOZITIV 14</vt:lpstr>
      <vt:lpstr>TITLU DIAPOZITIV 15</vt:lpstr>
      <vt:lpstr>TITLU DIAPOZITIV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2019-03-25T18:01:13Z</dcterms:created>
  <dcterms:modified xsi:type="dcterms:W3CDTF">2019-06-20T08:37:00Z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