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7772400" cy="10058400"/>
  <p:notesSz cx="6858000" cy="9144000"/>
  <p:defaultTextStyle>
    <a:defPPr rtl="0"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pos="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47"/>
    <p:restoredTop sz="94672"/>
  </p:normalViewPr>
  <p:slideViewPr>
    <p:cSldViewPr snapToGrid="0" snapToObjects="1">
      <p:cViewPr varScale="1">
        <p:scale>
          <a:sx n="86" d="100"/>
          <a:sy n="86" d="100"/>
        </p:scale>
        <p:origin x="2866" y="77"/>
      </p:cViewPr>
      <p:guideLst>
        <p:guide orient="horz" pos="3168"/>
        <p:guide pos="2448"/>
        <p:guide pos="2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r>
              <a:rPr lang="en-US"/>
              <a:t>9/14/2017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o"/>
              <a:t>Edit Master text styles</a:t>
            </a:r>
          </a:p>
          <a:p>
            <a:pPr lvl="1" rtl="0"/>
            <a:r>
              <a:rPr lang="ro"/>
              <a:t>Second level</a:t>
            </a:r>
          </a:p>
          <a:p>
            <a:pPr lvl="2" rtl="0"/>
            <a:r>
              <a:rPr lang="ro"/>
              <a:t>Third level</a:t>
            </a:r>
          </a:p>
          <a:p>
            <a:pPr lvl="3" rtl="0"/>
            <a:r>
              <a:rPr lang="ro"/>
              <a:t>Fourth level</a:t>
            </a:r>
          </a:p>
          <a:p>
            <a:pPr lvl="4" rtl="0"/>
            <a:r>
              <a:rPr lang="ro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524841E-2189-4788-9689-01842EBE1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2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0524841E-2189-4788-9689-01842EBE1F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80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0524841E-2189-4788-9689-01842EBE1F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44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0524841E-2189-4788-9689-01842EBE1F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255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0524841E-2189-4788-9689-01842EBE1F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7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rtlCol="0" anchor="b"/>
          <a:lstStyle>
            <a:lvl1pPr algn="ctr">
              <a:defRPr sz="5100"/>
            </a:lvl1pPr>
          </a:lstStyle>
          <a:p>
            <a:pPr rtl="0"/>
            <a:r>
              <a:rPr lang="ro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 rtlCol="0"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pPr rtl="0"/>
            <a:r>
              <a:rPr lang="ro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o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o"/>
              <a:t>Fare clic per modificare gli stili del testo dello schema</a:t>
            </a:r>
          </a:p>
          <a:p>
            <a:pPr lvl="1" rtl="0"/>
            <a:r>
              <a:rPr lang="ro"/>
              <a:t>Secondo livello</a:t>
            </a:r>
          </a:p>
          <a:p>
            <a:pPr lvl="2" rtl="0"/>
            <a:r>
              <a:rPr lang="ro"/>
              <a:t>Terzo livello</a:t>
            </a:r>
          </a:p>
          <a:p>
            <a:pPr lvl="3" rtl="0"/>
            <a:r>
              <a:rPr lang="ro"/>
              <a:t>Quarto livello</a:t>
            </a:r>
          </a:p>
          <a:p>
            <a:pPr lvl="4" rtl="0"/>
            <a:r>
              <a:rPr lang="ro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 rtlCol="0"/>
          <a:lstStyle/>
          <a:p>
            <a:pPr rtl="0"/>
            <a:r>
              <a:rPr lang="ro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 rtlCol="0"/>
          <a:lstStyle/>
          <a:p>
            <a:pPr lvl="0" rtl="0"/>
            <a:r>
              <a:rPr lang="ro"/>
              <a:t>Fare clic per modificare gli stili del testo dello schema</a:t>
            </a:r>
          </a:p>
          <a:p>
            <a:pPr lvl="1" rtl="0"/>
            <a:r>
              <a:rPr lang="ro"/>
              <a:t>Secondo livello</a:t>
            </a:r>
          </a:p>
          <a:p>
            <a:pPr lvl="2" rtl="0"/>
            <a:r>
              <a:rPr lang="ro"/>
              <a:t>Terzo livello</a:t>
            </a:r>
          </a:p>
          <a:p>
            <a:pPr lvl="3" rtl="0"/>
            <a:r>
              <a:rPr lang="ro"/>
              <a:t>Quarto livello</a:t>
            </a:r>
          </a:p>
          <a:p>
            <a:pPr lvl="4" rtl="0"/>
            <a:r>
              <a:rPr lang="ro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o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o"/>
              <a:t>Fare clic per modificare gli stili del testo dello schema</a:t>
            </a:r>
          </a:p>
          <a:p>
            <a:pPr lvl="1" rtl="0"/>
            <a:r>
              <a:rPr lang="ro"/>
              <a:t>Secondo livello</a:t>
            </a:r>
          </a:p>
          <a:p>
            <a:pPr lvl="2" rtl="0"/>
            <a:r>
              <a:rPr lang="ro"/>
              <a:t>Terzo livello</a:t>
            </a:r>
          </a:p>
          <a:p>
            <a:pPr lvl="3" rtl="0"/>
            <a:r>
              <a:rPr lang="ro"/>
              <a:t>Quarto livello</a:t>
            </a:r>
          </a:p>
          <a:p>
            <a:pPr lvl="4" rtl="0"/>
            <a:r>
              <a:rPr lang="ro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rtlCol="0" anchor="b"/>
          <a:lstStyle>
            <a:lvl1pPr>
              <a:defRPr sz="5100"/>
            </a:lvl1pPr>
          </a:lstStyle>
          <a:p>
            <a:pPr rtl="0"/>
            <a:r>
              <a:rPr lang="ro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 rtlCol="0"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o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o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 rtlCol="0"/>
          <a:lstStyle/>
          <a:p>
            <a:pPr lvl="0" rtl="0"/>
            <a:r>
              <a:rPr lang="ro"/>
              <a:t>Fare clic per modificare gli stili del testo dello schema</a:t>
            </a:r>
          </a:p>
          <a:p>
            <a:pPr lvl="1" rtl="0"/>
            <a:r>
              <a:rPr lang="ro"/>
              <a:t>Secondo livello</a:t>
            </a:r>
          </a:p>
          <a:p>
            <a:pPr lvl="2" rtl="0"/>
            <a:r>
              <a:rPr lang="ro"/>
              <a:t>Terzo livello</a:t>
            </a:r>
          </a:p>
          <a:p>
            <a:pPr lvl="3" rtl="0"/>
            <a:r>
              <a:rPr lang="ro"/>
              <a:t>Quarto livello</a:t>
            </a:r>
          </a:p>
          <a:p>
            <a:pPr lvl="4" rtl="0"/>
            <a:r>
              <a:rPr lang="ro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 rtlCol="0"/>
          <a:lstStyle/>
          <a:p>
            <a:pPr lvl="0" rtl="0"/>
            <a:r>
              <a:rPr lang="ro"/>
              <a:t>Fare clic per modificare gli stili del testo dello schema</a:t>
            </a:r>
          </a:p>
          <a:p>
            <a:pPr lvl="1" rtl="0"/>
            <a:r>
              <a:rPr lang="ro"/>
              <a:t>Secondo livello</a:t>
            </a:r>
          </a:p>
          <a:p>
            <a:pPr lvl="2" rtl="0"/>
            <a:r>
              <a:rPr lang="ro"/>
              <a:t>Terzo livello</a:t>
            </a:r>
          </a:p>
          <a:p>
            <a:pPr lvl="3" rtl="0"/>
            <a:r>
              <a:rPr lang="ro"/>
              <a:t>Quarto livello</a:t>
            </a:r>
          </a:p>
          <a:p>
            <a:pPr lvl="4" rtl="0"/>
            <a:r>
              <a:rPr lang="ro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 rtlCol="0"/>
          <a:lstStyle/>
          <a:p>
            <a:pPr rtl="0"/>
            <a:r>
              <a:rPr lang="ro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rtlCol="0"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 rtl="0"/>
            <a:r>
              <a:rPr lang="ro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 rtlCol="0"/>
          <a:lstStyle/>
          <a:p>
            <a:pPr lvl="0" rtl="0"/>
            <a:r>
              <a:rPr lang="ro"/>
              <a:t>Fare clic per modificare gli stili del testo dello schema</a:t>
            </a:r>
          </a:p>
          <a:p>
            <a:pPr lvl="1" rtl="0"/>
            <a:r>
              <a:rPr lang="ro"/>
              <a:t>Secondo livello</a:t>
            </a:r>
          </a:p>
          <a:p>
            <a:pPr lvl="2" rtl="0"/>
            <a:r>
              <a:rPr lang="ro"/>
              <a:t>Terzo livello</a:t>
            </a:r>
          </a:p>
          <a:p>
            <a:pPr lvl="3" rtl="0"/>
            <a:r>
              <a:rPr lang="ro"/>
              <a:t>Quarto livello</a:t>
            </a:r>
          </a:p>
          <a:p>
            <a:pPr lvl="4" rtl="0"/>
            <a:r>
              <a:rPr lang="ro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rtlCol="0"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 rtl="0"/>
            <a:r>
              <a:rPr lang="ro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 rtlCol="0"/>
          <a:lstStyle/>
          <a:p>
            <a:pPr lvl="0" rtl="0"/>
            <a:r>
              <a:rPr lang="ro"/>
              <a:t>Fare clic per modificare gli stili del testo dello schema</a:t>
            </a:r>
          </a:p>
          <a:p>
            <a:pPr lvl="1" rtl="0"/>
            <a:r>
              <a:rPr lang="ro"/>
              <a:t>Secondo livello</a:t>
            </a:r>
          </a:p>
          <a:p>
            <a:pPr lvl="2" rtl="0"/>
            <a:r>
              <a:rPr lang="ro"/>
              <a:t>Terzo livello</a:t>
            </a:r>
          </a:p>
          <a:p>
            <a:pPr lvl="3" rtl="0"/>
            <a:r>
              <a:rPr lang="ro"/>
              <a:t>Quarto livello</a:t>
            </a:r>
          </a:p>
          <a:p>
            <a:pPr lvl="4" rtl="0"/>
            <a:r>
              <a:rPr lang="ro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o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rtlCol="0" anchor="b"/>
          <a:lstStyle>
            <a:lvl1pPr>
              <a:defRPr sz="2720"/>
            </a:lvl1pPr>
          </a:lstStyle>
          <a:p>
            <a:pPr rtl="0"/>
            <a:r>
              <a:rPr lang="ro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 rtlCol="0"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 rtl="0"/>
            <a:r>
              <a:rPr lang="ro"/>
              <a:t>Fare clic per modificare gli stili del testo dello schema</a:t>
            </a:r>
          </a:p>
          <a:p>
            <a:pPr lvl="1" rtl="0"/>
            <a:r>
              <a:rPr lang="ro"/>
              <a:t>Secondo livello</a:t>
            </a:r>
          </a:p>
          <a:p>
            <a:pPr lvl="2" rtl="0"/>
            <a:r>
              <a:rPr lang="ro"/>
              <a:t>Terzo livello</a:t>
            </a:r>
          </a:p>
          <a:p>
            <a:pPr lvl="3" rtl="0"/>
            <a:r>
              <a:rPr lang="ro"/>
              <a:t>Quarto livello</a:t>
            </a:r>
          </a:p>
          <a:p>
            <a:pPr lvl="4" rtl="0"/>
            <a:r>
              <a:rPr lang="ro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 rtlCol="0"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 rtl="0"/>
            <a:r>
              <a:rPr lang="ro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rtlCol="0" anchor="b"/>
          <a:lstStyle>
            <a:lvl1pPr>
              <a:defRPr sz="2720"/>
            </a:lvl1pPr>
          </a:lstStyle>
          <a:p>
            <a:pPr rtl="0"/>
            <a:r>
              <a:rPr lang="ro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rtlCol="0"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pPr rtl="0"/>
            <a:r>
              <a:rPr lang="ro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 rtlCol="0"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 rtl="0"/>
            <a:r>
              <a:rPr lang="ro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14/09/2017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o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o"/>
              <a:t>Fare clic per modificare gli stili del testo dello schema</a:t>
            </a:r>
          </a:p>
          <a:p>
            <a:pPr lvl="1" rtl="0"/>
            <a:r>
              <a:rPr lang="ro"/>
              <a:t>Secondo livello</a:t>
            </a:r>
          </a:p>
          <a:p>
            <a:pPr lvl="2" rtl="0"/>
            <a:r>
              <a:rPr lang="ro"/>
              <a:t>Terzo livello</a:t>
            </a:r>
          </a:p>
          <a:p>
            <a:pPr lvl="3" rtl="0"/>
            <a:r>
              <a:rPr lang="ro"/>
              <a:t>Quarto livello</a:t>
            </a:r>
          </a:p>
          <a:p>
            <a:pPr lvl="4" rtl="0"/>
            <a:r>
              <a:rPr lang="ro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it-IT"/>
              <a:t>14/09/2017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0420942-0C1D-C342-8146-AAA4F3CAD52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7647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emf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4.png"/><Relationship Id="rId7" Type="http://schemas.openxmlformats.org/officeDocument/2006/relationships/image" Target="../media/image18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emf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D2472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022" y="417815"/>
            <a:ext cx="1422400" cy="304800"/>
          </a:xfrm>
          <a:prstGeom prst="rect">
            <a:avLst/>
          </a:prstGeom>
        </p:spPr>
      </p:pic>
      <p:sp>
        <p:nvSpPr>
          <p:cNvPr id="7" name="Rettangolo 6"/>
          <p:cNvSpPr/>
          <p:nvPr/>
        </p:nvSpPr>
        <p:spPr>
          <a:xfrm>
            <a:off x="477749" y="706351"/>
            <a:ext cx="6015519" cy="64633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rtl="0"/>
            <a:r>
              <a:rPr lang="ro" sz="3600">
                <a:solidFill>
                  <a:schemeClr val="bg1"/>
                </a:solidFill>
                <a:latin typeface="Segoe Pro Display Light" charset="0"/>
                <a:ea typeface="Segoe Pro Display Light" charset="0"/>
                <a:cs typeface="Segoe Pro Display Light" charset="0"/>
              </a:rPr>
              <a:t>7 moduri de a lucra împreună</a:t>
            </a:r>
          </a:p>
        </p:txBody>
      </p:sp>
      <p:sp>
        <p:nvSpPr>
          <p:cNvPr id="8" name="Rettangolo 7"/>
          <p:cNvSpPr/>
          <p:nvPr/>
        </p:nvSpPr>
        <p:spPr>
          <a:xfrm>
            <a:off x="488024" y="1142542"/>
            <a:ext cx="6015519" cy="116955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rtl="0"/>
            <a:r>
              <a:rPr lang="ro" sz="7000">
                <a:solidFill>
                  <a:schemeClr val="bg1"/>
                </a:solidFill>
                <a:latin typeface="Segoe Pro Display Light" charset="0"/>
                <a:ea typeface="Segoe Pro Display Light" charset="0"/>
                <a:cs typeface="Segoe Pro Display Light" charset="0"/>
              </a:rPr>
              <a:t>în PowerPoint</a:t>
            </a: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 rotWithShape="1">
          <a:blip r:embed="rId4"/>
          <a:srcRect l="45134"/>
          <a:stretch/>
        </p:blipFill>
        <p:spPr>
          <a:xfrm>
            <a:off x="4366518" y="1913424"/>
            <a:ext cx="3357008" cy="3036185"/>
          </a:xfrm>
          <a:prstGeom prst="rect">
            <a:avLst/>
          </a:prstGeom>
        </p:spPr>
      </p:pic>
      <p:sp>
        <p:nvSpPr>
          <p:cNvPr id="10" name="Rettangolo 9"/>
          <p:cNvSpPr/>
          <p:nvPr/>
        </p:nvSpPr>
        <p:spPr>
          <a:xfrm>
            <a:off x="0" y="5118862"/>
            <a:ext cx="7772400" cy="4939538"/>
          </a:xfrm>
          <a:prstGeom prst="rect">
            <a:avLst/>
          </a:prstGeom>
          <a:solidFill>
            <a:srgbClr val="E6E6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1" name="Rettangolo 10"/>
          <p:cNvSpPr/>
          <p:nvPr/>
        </p:nvSpPr>
        <p:spPr>
          <a:xfrm>
            <a:off x="477749" y="5238808"/>
            <a:ext cx="2961575" cy="615553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ro" sz="1700" b="1" dirty="0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Editați împreună cu alte persoane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457203" y="5838252"/>
            <a:ext cx="2793342" cy="784830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ro" sz="1500" dirty="0">
                <a:latin typeface="Segoe Pro Display" charset="0"/>
                <a:ea typeface="Segoe Pro Display" charset="0"/>
                <a:cs typeface="Segoe Pro Display" charset="0"/>
              </a:rPr>
              <a:t>Partajați o prezentare cu alte persoane pentru a putea lucra la ea împreună.</a:t>
            </a:r>
          </a:p>
        </p:txBody>
      </p:sp>
      <p:sp>
        <p:nvSpPr>
          <p:cNvPr id="18" name="Rettangolo 17"/>
          <p:cNvSpPr/>
          <p:nvPr/>
        </p:nvSpPr>
        <p:spPr>
          <a:xfrm>
            <a:off x="457202" y="7729868"/>
            <a:ext cx="6015519" cy="353943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ro" sz="1700" b="1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Vedeți cine lucrează</a:t>
            </a:r>
          </a:p>
        </p:txBody>
      </p:sp>
      <p:sp>
        <p:nvSpPr>
          <p:cNvPr id="19" name="Rettangolo 18"/>
          <p:cNvSpPr/>
          <p:nvPr/>
        </p:nvSpPr>
        <p:spPr>
          <a:xfrm>
            <a:off x="467477" y="8115144"/>
            <a:ext cx="6015519" cy="553998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ro" sz="1500">
                <a:latin typeface="Segoe Pro Display" charset="0"/>
                <a:ea typeface="Segoe Pro Display" charset="0"/>
                <a:cs typeface="Segoe Pro Display" charset="0"/>
              </a:rPr>
              <a:t>Indicatorii de prezență arată </a:t>
            </a:r>
          </a:p>
          <a:p>
            <a:pPr rtl="0"/>
            <a:r>
              <a:rPr lang="ro" sz="1500">
                <a:latin typeface="Segoe Pro Display" charset="0"/>
                <a:ea typeface="Segoe Pro Display" charset="0"/>
                <a:cs typeface="Segoe Pro Display" charset="0"/>
              </a:rPr>
              <a:t>cine lucrează la fișier.</a:t>
            </a:r>
          </a:p>
        </p:txBody>
      </p:sp>
      <p:pic>
        <p:nvPicPr>
          <p:cNvPr id="20" name="Immagin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8960" y="8625235"/>
            <a:ext cx="1095591" cy="1104427"/>
          </a:xfrm>
          <a:prstGeom prst="rect">
            <a:avLst/>
          </a:prstGeom>
        </p:spPr>
      </p:pic>
      <p:cxnSp>
        <p:nvCxnSpPr>
          <p:cNvPr id="24" name="Connettore 1 23"/>
          <p:cNvCxnSpPr/>
          <p:nvPr/>
        </p:nvCxnSpPr>
        <p:spPr>
          <a:xfrm>
            <a:off x="0" y="7613151"/>
            <a:ext cx="7772400" cy="0"/>
          </a:xfrm>
          <a:prstGeom prst="line">
            <a:avLst/>
          </a:prstGeom>
          <a:ln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0319" y="5292143"/>
            <a:ext cx="5295755" cy="2354971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09414" y="5129930"/>
            <a:ext cx="6431775" cy="6756208"/>
          </a:xfrm>
          <a:prstGeom prst="rect">
            <a:avLst/>
          </a:prstGeom>
        </p:spPr>
      </p:pic>
      <p:cxnSp>
        <p:nvCxnSpPr>
          <p:cNvPr id="69" name="Connettore 1 68"/>
          <p:cNvCxnSpPr/>
          <p:nvPr/>
        </p:nvCxnSpPr>
        <p:spPr>
          <a:xfrm>
            <a:off x="0" y="10058400"/>
            <a:ext cx="7772400" cy="0"/>
          </a:xfrm>
          <a:prstGeom prst="line">
            <a:avLst/>
          </a:prstGeom>
          <a:ln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FDE956E-883E-4D34-825C-7E0BA017000E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3785"/>
          <a:stretch/>
        </p:blipFill>
        <p:spPr>
          <a:xfrm>
            <a:off x="843516" y="2171680"/>
            <a:ext cx="3226658" cy="2863231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F15628C0-3F71-4BF0-A166-A57B983B580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3676" y="6595709"/>
            <a:ext cx="672709" cy="730974"/>
          </a:xfrm>
          <a:prstGeom prst="rect">
            <a:avLst/>
          </a:prstGeom>
        </p:spPr>
      </p:pic>
      <p:sp>
        <p:nvSpPr>
          <p:cNvPr id="75" name="Rettangolo 18">
            <a:extLst>
              <a:ext uri="{FF2B5EF4-FFF2-40B4-BE49-F238E27FC236}">
                <a16:creationId xmlns:a16="http://schemas.microsoft.com/office/drawing/2014/main" id="{A4408160-FD0F-40FB-8F9F-A51DD3CC4D86}"/>
              </a:ext>
            </a:extLst>
          </p:cNvPr>
          <p:cNvSpPr/>
          <p:nvPr/>
        </p:nvSpPr>
        <p:spPr>
          <a:xfrm>
            <a:off x="807003" y="6723349"/>
            <a:ext cx="18141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o" sz="1000" dirty="0">
                <a:latin typeface="Segoe Pro Display" charset="0"/>
                <a:ea typeface="Segoe Pro Display" charset="0"/>
                <a:cs typeface="Segoe Pro Display" charset="0"/>
              </a:rPr>
              <a:t>Pași cu instrucțiuni și video: aka.ms/powerpointsharehelp</a:t>
            </a:r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9A91DE92-AEE5-46D3-B638-4AF1ECB6D7D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0401" y="9167257"/>
            <a:ext cx="672709" cy="730974"/>
          </a:xfrm>
          <a:prstGeom prst="rect">
            <a:avLst/>
          </a:prstGeom>
        </p:spPr>
      </p:pic>
      <p:sp>
        <p:nvSpPr>
          <p:cNvPr id="77" name="Rettangolo 18">
            <a:extLst>
              <a:ext uri="{FF2B5EF4-FFF2-40B4-BE49-F238E27FC236}">
                <a16:creationId xmlns:a16="http://schemas.microsoft.com/office/drawing/2014/main" id="{84C94029-645F-45CF-8C17-23328528878F}"/>
              </a:ext>
            </a:extLst>
          </p:cNvPr>
          <p:cNvSpPr/>
          <p:nvPr/>
        </p:nvSpPr>
        <p:spPr>
          <a:xfrm>
            <a:off x="844587" y="9300639"/>
            <a:ext cx="18141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o" sz="1000">
                <a:latin typeface="Segoe Pro Display" charset="0"/>
                <a:ea typeface="Segoe Pro Display" charset="0"/>
                <a:cs typeface="Segoe Pro Display" charset="0"/>
              </a:rPr>
              <a:t>Pași cu instrucțiuni și video: aka.ms/powerpointpresencehelp</a:t>
            </a:r>
          </a:p>
        </p:txBody>
      </p:sp>
    </p:spTree>
    <p:extLst>
      <p:ext uri="{BB962C8B-B14F-4D97-AF65-F5344CB8AC3E}">
        <p14:creationId xmlns:p14="http://schemas.microsoft.com/office/powerpoint/2010/main" val="1008421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ttangolo 127"/>
          <p:cNvSpPr/>
          <p:nvPr/>
        </p:nvSpPr>
        <p:spPr>
          <a:xfrm>
            <a:off x="-20549" y="319"/>
            <a:ext cx="7772400" cy="10058400"/>
          </a:xfrm>
          <a:prstGeom prst="rect">
            <a:avLst/>
          </a:prstGeom>
          <a:solidFill>
            <a:srgbClr val="E6E6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66" name="Rettangolo 65"/>
          <p:cNvSpPr/>
          <p:nvPr/>
        </p:nvSpPr>
        <p:spPr>
          <a:xfrm>
            <a:off x="477749" y="243840"/>
            <a:ext cx="6015519" cy="353943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ro" sz="1700" b="1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Vedeți ce s-a schimbat</a:t>
            </a:r>
          </a:p>
        </p:txBody>
      </p:sp>
      <p:sp>
        <p:nvSpPr>
          <p:cNvPr id="67" name="Rettangolo 66"/>
          <p:cNvSpPr/>
          <p:nvPr/>
        </p:nvSpPr>
        <p:spPr>
          <a:xfrm>
            <a:off x="457202" y="603873"/>
            <a:ext cx="6015519" cy="553998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ro" sz="1500">
                <a:latin typeface="Segoe Pro Display" charset="0"/>
                <a:ea typeface="Segoe Pro Display" charset="0"/>
                <a:cs typeface="Segoe Pro Display" charset="0"/>
              </a:rPr>
              <a:t>Culoarea din panoul de miniaturi și de pe diapozitive indică </a:t>
            </a:r>
          </a:p>
          <a:p>
            <a:pPr rtl="0"/>
            <a:r>
              <a:rPr lang="ro" sz="1500">
                <a:latin typeface="Segoe Pro Display" charset="0"/>
                <a:ea typeface="Segoe Pro Display" charset="0"/>
                <a:cs typeface="Segoe Pro Display" charset="0"/>
              </a:rPr>
              <a:t>lucrurile care s-au actualizat de la ultima vizualizare.</a:t>
            </a:r>
          </a:p>
        </p:txBody>
      </p:sp>
      <p:pic>
        <p:nvPicPr>
          <p:cNvPr id="68" name="Immagine 6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8416" y="239456"/>
            <a:ext cx="1409700" cy="1447800"/>
          </a:xfrm>
          <a:prstGeom prst="rect">
            <a:avLst/>
          </a:prstGeom>
        </p:spPr>
      </p:pic>
      <p:pic>
        <p:nvPicPr>
          <p:cNvPr id="69" name="Immagine 6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405" y="1336988"/>
            <a:ext cx="7211857" cy="2989371"/>
          </a:xfrm>
          <a:prstGeom prst="rect">
            <a:avLst/>
          </a:prstGeom>
        </p:spPr>
      </p:pic>
      <p:sp>
        <p:nvSpPr>
          <p:cNvPr id="70" name="Rettangolo 69"/>
          <p:cNvSpPr/>
          <p:nvPr/>
        </p:nvSpPr>
        <p:spPr>
          <a:xfrm>
            <a:off x="3405884" y="3004060"/>
            <a:ext cx="9606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o" sz="1000">
                <a:latin typeface="Segoe Pro Display" charset="0"/>
                <a:ea typeface="Segoe Pro Display" charset="0"/>
                <a:cs typeface="Segoe Pro Display" charset="0"/>
              </a:rPr>
              <a:t>Element evidențiat</a:t>
            </a:r>
          </a:p>
        </p:txBody>
      </p:sp>
      <p:sp>
        <p:nvSpPr>
          <p:cNvPr id="71" name="Rettangolo 70"/>
          <p:cNvSpPr/>
          <p:nvPr/>
        </p:nvSpPr>
        <p:spPr>
          <a:xfrm>
            <a:off x="917825" y="4183059"/>
            <a:ext cx="26781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o" sz="1000">
                <a:latin typeface="Segoe Pro Display" charset="0"/>
                <a:ea typeface="Segoe Pro Display" charset="0"/>
                <a:cs typeface="Segoe Pro Display" charset="0"/>
              </a:rPr>
              <a:t>Umbrirea în panoul de miniaturi</a:t>
            </a:r>
          </a:p>
        </p:txBody>
      </p:sp>
      <p:cxnSp>
        <p:nvCxnSpPr>
          <p:cNvPr id="72" name="Connettore 1 71"/>
          <p:cNvCxnSpPr/>
          <p:nvPr/>
        </p:nvCxnSpPr>
        <p:spPr>
          <a:xfrm>
            <a:off x="0" y="4524941"/>
            <a:ext cx="7772400" cy="0"/>
          </a:xfrm>
          <a:prstGeom prst="line">
            <a:avLst/>
          </a:prstGeom>
          <a:ln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ttangolo 72"/>
          <p:cNvSpPr/>
          <p:nvPr/>
        </p:nvSpPr>
        <p:spPr>
          <a:xfrm>
            <a:off x="477748" y="4697858"/>
            <a:ext cx="2717516" cy="353943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ro" sz="1700" b="1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Oferiți și primiți idei</a:t>
            </a:r>
          </a:p>
        </p:txBody>
      </p:sp>
      <p:sp>
        <p:nvSpPr>
          <p:cNvPr id="74" name="Rettangolo 73"/>
          <p:cNvSpPr/>
          <p:nvPr/>
        </p:nvSpPr>
        <p:spPr>
          <a:xfrm>
            <a:off x="457201" y="5073131"/>
            <a:ext cx="3046288" cy="553998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r>
              <a:rPr lang="fr-FR" sz="1500" dirty="0" err="1">
                <a:latin typeface="Segoe Pro Display" charset="0"/>
                <a:ea typeface="Segoe Pro Display" charset="0"/>
                <a:cs typeface="Segoe Pro Display" charset="0"/>
              </a:rPr>
              <a:t>Adăugați</a:t>
            </a:r>
            <a:r>
              <a:rPr lang="fr-FR" sz="1500" dirty="0">
                <a:latin typeface="Segoe Pro Display" charset="0"/>
                <a:ea typeface="Segoe Pro Display" charset="0"/>
                <a:cs typeface="Segoe Pro Display" charset="0"/>
              </a:rPr>
              <a:t> note </a:t>
            </a:r>
            <a:r>
              <a:rPr lang="fr-FR" sz="1500" dirty="0" err="1">
                <a:latin typeface="Segoe Pro Display" charset="0"/>
                <a:ea typeface="Segoe Pro Display" charset="0"/>
                <a:cs typeface="Segoe Pro Display" charset="0"/>
              </a:rPr>
              <a:t>pentru</a:t>
            </a:r>
            <a:r>
              <a:rPr lang="fr-FR" sz="1500" dirty="0">
                <a:latin typeface="Segoe Pro Display" charset="0"/>
                <a:ea typeface="Segoe Pro Display" charset="0"/>
                <a:cs typeface="Segoe Pro Display" charset="0"/>
              </a:rPr>
              <a:t> </a:t>
            </a:r>
            <a:r>
              <a:rPr lang="fr-FR" sz="1500" dirty="0" err="1">
                <a:latin typeface="Segoe Pro Display" charset="0"/>
                <a:ea typeface="Segoe Pro Display" charset="0"/>
                <a:cs typeface="Segoe Pro Display" charset="0"/>
              </a:rPr>
              <a:t>alte</a:t>
            </a:r>
            <a:r>
              <a:rPr lang="fr-FR" sz="1500" dirty="0">
                <a:latin typeface="Segoe Pro Display" charset="0"/>
                <a:ea typeface="Segoe Pro Display" charset="0"/>
                <a:cs typeface="Segoe Pro Display" charset="0"/>
              </a:rPr>
              <a:t> </a:t>
            </a:r>
            <a:r>
              <a:rPr lang="fr-FR" sz="1500" dirty="0" err="1">
                <a:latin typeface="Segoe Pro Display" charset="0"/>
                <a:ea typeface="Segoe Pro Display" charset="0"/>
                <a:cs typeface="Segoe Pro Display" charset="0"/>
              </a:rPr>
              <a:t>persoane</a:t>
            </a:r>
            <a:r>
              <a:rPr lang="fr-FR" sz="1500" dirty="0">
                <a:latin typeface="Segoe Pro Display" charset="0"/>
                <a:ea typeface="Segoe Pro Display" charset="0"/>
                <a:cs typeface="Segoe Pro Display" charset="0"/>
              </a:rPr>
              <a:t> </a:t>
            </a:r>
            <a:r>
              <a:rPr lang="fr-FR" sz="1500" dirty="0" err="1">
                <a:latin typeface="Segoe Pro Display" charset="0"/>
                <a:ea typeface="Segoe Pro Display" charset="0"/>
                <a:cs typeface="Segoe Pro Display" charset="0"/>
              </a:rPr>
              <a:t>sau</a:t>
            </a:r>
            <a:r>
              <a:rPr lang="fr-FR" sz="1500" dirty="0">
                <a:latin typeface="Segoe Pro Display" charset="0"/>
                <a:ea typeface="Segoe Pro Display" charset="0"/>
                <a:cs typeface="Segoe Pro Display" charset="0"/>
              </a:rPr>
              <a:t> </a:t>
            </a:r>
            <a:r>
              <a:rPr lang="fr-FR" sz="1500" dirty="0" err="1">
                <a:latin typeface="Segoe Pro Display" charset="0"/>
                <a:ea typeface="Segoe Pro Display" charset="0"/>
                <a:cs typeface="Segoe Pro Display" charset="0"/>
              </a:rPr>
              <a:t>vedeți</a:t>
            </a:r>
            <a:r>
              <a:rPr lang="fr-FR" sz="1500" dirty="0">
                <a:latin typeface="Segoe Pro Display" charset="0"/>
                <a:ea typeface="Segoe Pro Display" charset="0"/>
                <a:cs typeface="Segoe Pro Display" charset="0"/>
              </a:rPr>
              <a:t> ce au </a:t>
            </a:r>
            <a:r>
              <a:rPr lang="fr-FR" sz="1500" dirty="0" err="1">
                <a:latin typeface="Segoe Pro Display" charset="0"/>
                <a:ea typeface="Segoe Pro Display" charset="0"/>
                <a:cs typeface="Segoe Pro Display" charset="0"/>
              </a:rPr>
              <a:t>scris</a:t>
            </a:r>
            <a:r>
              <a:rPr lang="fr-FR" sz="1500" dirty="0">
                <a:latin typeface="Segoe Pro Display" charset="0"/>
                <a:ea typeface="Segoe Pro Display" charset="0"/>
                <a:cs typeface="Segoe Pro Display" charset="0"/>
              </a:rPr>
              <a:t>.</a:t>
            </a:r>
            <a:endParaRPr lang="en-US" sz="1500" dirty="0">
              <a:latin typeface="Segoe Pro Display" charset="0"/>
              <a:ea typeface="Segoe Pro Display" charset="0"/>
              <a:cs typeface="Segoe Pro Display" charset="0"/>
            </a:endParaRPr>
          </a:p>
        </p:txBody>
      </p:sp>
      <p:sp>
        <p:nvSpPr>
          <p:cNvPr id="75" name="Rettangolo 74"/>
          <p:cNvSpPr/>
          <p:nvPr/>
        </p:nvSpPr>
        <p:spPr>
          <a:xfrm>
            <a:off x="4114800" y="4697858"/>
            <a:ext cx="3374462" cy="615553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ro" sz="1700" b="1" dirty="0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Discutați instantaneu pe chat cu alte persoane</a:t>
            </a:r>
          </a:p>
        </p:txBody>
      </p:sp>
      <p:sp>
        <p:nvSpPr>
          <p:cNvPr id="76" name="Rettangolo 75"/>
          <p:cNvSpPr/>
          <p:nvPr/>
        </p:nvSpPr>
        <p:spPr>
          <a:xfrm>
            <a:off x="4111950" y="5291412"/>
            <a:ext cx="3629273" cy="1246495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ro" sz="1500" dirty="0">
                <a:latin typeface="Segoe Pro Display" charset="0"/>
                <a:ea typeface="Segoe Pro Display" charset="0"/>
                <a:cs typeface="Segoe Pro Display" charset="0"/>
              </a:rPr>
              <a:t>Doriți să discutați chiar acum? </a:t>
            </a:r>
          </a:p>
          <a:p>
            <a:pPr rtl="0"/>
            <a:r>
              <a:rPr lang="ro" sz="1500" dirty="0">
                <a:latin typeface="Segoe Pro Display" charset="0"/>
                <a:ea typeface="Segoe Pro Display" charset="0"/>
                <a:cs typeface="Segoe Pro Display" charset="0"/>
              </a:rPr>
              <a:t>Începeți o conversație </a:t>
            </a:r>
            <a:endParaRPr lang="en-US" sz="1500" dirty="0">
              <a:latin typeface="Segoe Pro Display" charset="0"/>
              <a:ea typeface="Segoe Pro Display" charset="0"/>
              <a:cs typeface="Segoe Pro Display" charset="0"/>
            </a:endParaRPr>
          </a:p>
          <a:p>
            <a:pPr rtl="0"/>
            <a:r>
              <a:rPr lang="ro" sz="1500" dirty="0">
                <a:latin typeface="Segoe Pro Display" charset="0"/>
                <a:ea typeface="Segoe Pro Display" charset="0"/>
                <a:cs typeface="Segoe Pro Display" charset="0"/>
              </a:rPr>
              <a:t>care este văzută de </a:t>
            </a:r>
            <a:endParaRPr lang="en-US" sz="1500" dirty="0">
              <a:latin typeface="Segoe Pro Display" charset="0"/>
              <a:ea typeface="Segoe Pro Display" charset="0"/>
              <a:cs typeface="Segoe Pro Display" charset="0"/>
            </a:endParaRPr>
          </a:p>
          <a:p>
            <a:pPr rtl="0"/>
            <a:r>
              <a:rPr lang="ro" sz="1500" dirty="0">
                <a:latin typeface="Segoe Pro Display" charset="0"/>
                <a:ea typeface="Segoe Pro Display" charset="0"/>
                <a:cs typeface="Segoe Pro Display" charset="0"/>
              </a:rPr>
              <a:t>oricine editează </a:t>
            </a:r>
            <a:endParaRPr lang="en-US" sz="1500" dirty="0">
              <a:latin typeface="Segoe Pro Display" charset="0"/>
              <a:ea typeface="Segoe Pro Display" charset="0"/>
              <a:cs typeface="Segoe Pro Display" charset="0"/>
            </a:endParaRPr>
          </a:p>
          <a:p>
            <a:pPr rtl="0"/>
            <a:r>
              <a:rPr lang="ro" sz="1500" dirty="0">
                <a:latin typeface="Segoe Pro Display" charset="0"/>
                <a:ea typeface="Segoe Pro Display" charset="0"/>
                <a:cs typeface="Segoe Pro Display" charset="0"/>
              </a:rPr>
              <a:t>în prezent fișierul.</a:t>
            </a:r>
          </a:p>
        </p:txBody>
      </p:sp>
      <p:pic>
        <p:nvPicPr>
          <p:cNvPr id="77" name="Immagine 7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554" y="8249520"/>
            <a:ext cx="1368819" cy="1234180"/>
          </a:xfrm>
          <a:prstGeom prst="rect">
            <a:avLst/>
          </a:prstGeom>
        </p:spPr>
      </p:pic>
      <p:pic>
        <p:nvPicPr>
          <p:cNvPr id="78" name="Immagine 7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3053" y="8363767"/>
            <a:ext cx="1558694" cy="1372581"/>
          </a:xfrm>
          <a:prstGeom prst="rect">
            <a:avLst/>
          </a:prstGeom>
        </p:spPr>
      </p:pic>
      <p:pic>
        <p:nvPicPr>
          <p:cNvPr id="79" name="Immagine 7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2208" y="5643153"/>
            <a:ext cx="3165678" cy="3007110"/>
          </a:xfrm>
          <a:prstGeom prst="rect">
            <a:avLst/>
          </a:prstGeom>
        </p:spPr>
      </p:pic>
      <p:pic>
        <p:nvPicPr>
          <p:cNvPr id="80" name="Immagine 7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05885" y="5626817"/>
            <a:ext cx="4618579" cy="3349288"/>
          </a:xfrm>
          <a:prstGeom prst="rect">
            <a:avLst/>
          </a:prstGeom>
        </p:spPr>
      </p:pic>
      <p:cxnSp>
        <p:nvCxnSpPr>
          <p:cNvPr id="81" name="Connettore 1 80"/>
          <p:cNvCxnSpPr/>
          <p:nvPr/>
        </p:nvCxnSpPr>
        <p:spPr>
          <a:xfrm>
            <a:off x="3883331" y="4697857"/>
            <a:ext cx="0" cy="4832246"/>
          </a:xfrm>
          <a:prstGeom prst="line">
            <a:avLst/>
          </a:prstGeom>
          <a:ln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6" name="Picture 77">
            <a:extLst>
              <a:ext uri="{FF2B5EF4-FFF2-40B4-BE49-F238E27FC236}">
                <a16:creationId xmlns:a16="http://schemas.microsoft.com/office/drawing/2014/main" id="{FB84725E-CB86-4668-8709-82DDEE323C2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95956" y="3795444"/>
            <a:ext cx="672709" cy="730974"/>
          </a:xfrm>
          <a:prstGeom prst="rect">
            <a:avLst/>
          </a:prstGeom>
        </p:spPr>
      </p:pic>
      <p:sp>
        <p:nvSpPr>
          <p:cNvPr id="117" name="Rettangolo 18">
            <a:extLst>
              <a:ext uri="{FF2B5EF4-FFF2-40B4-BE49-F238E27FC236}">
                <a16:creationId xmlns:a16="http://schemas.microsoft.com/office/drawing/2014/main" id="{11EFE4C8-987D-4AE5-AC33-5350B6C43D47}"/>
              </a:ext>
            </a:extLst>
          </p:cNvPr>
          <p:cNvSpPr/>
          <p:nvPr/>
        </p:nvSpPr>
        <p:spPr>
          <a:xfrm>
            <a:off x="4242207" y="3987670"/>
            <a:ext cx="22407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o" sz="1000">
                <a:latin typeface="Segoe Pro Display" charset="0"/>
                <a:ea typeface="Segoe Pro Display" charset="0"/>
                <a:cs typeface="Segoe Pro Display" charset="0"/>
              </a:rPr>
              <a:t>Pași cu instrucțiuni și videoî: aka.ms/powerpointrevisionshelp</a:t>
            </a:r>
          </a:p>
        </p:txBody>
      </p:sp>
      <p:pic>
        <p:nvPicPr>
          <p:cNvPr id="118" name="Picture 79">
            <a:extLst>
              <a:ext uri="{FF2B5EF4-FFF2-40B4-BE49-F238E27FC236}">
                <a16:creationId xmlns:a16="http://schemas.microsoft.com/office/drawing/2014/main" id="{F9EC813C-3379-48D5-B53A-66286649D70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39932" y="9152214"/>
            <a:ext cx="672709" cy="730974"/>
          </a:xfrm>
          <a:prstGeom prst="rect">
            <a:avLst/>
          </a:prstGeom>
        </p:spPr>
      </p:pic>
      <p:sp>
        <p:nvSpPr>
          <p:cNvPr id="119" name="Rettangolo 18">
            <a:extLst>
              <a:ext uri="{FF2B5EF4-FFF2-40B4-BE49-F238E27FC236}">
                <a16:creationId xmlns:a16="http://schemas.microsoft.com/office/drawing/2014/main" id="{72CD1016-9AF6-4887-8767-0D8F891ECE03}"/>
              </a:ext>
            </a:extLst>
          </p:cNvPr>
          <p:cNvSpPr/>
          <p:nvPr/>
        </p:nvSpPr>
        <p:spPr>
          <a:xfrm>
            <a:off x="1934399" y="9237062"/>
            <a:ext cx="18824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o" sz="1000" dirty="0">
                <a:latin typeface="Segoe Pro Display" charset="0"/>
                <a:ea typeface="Segoe Pro Display" charset="0"/>
                <a:cs typeface="Segoe Pro Display" charset="0"/>
              </a:rPr>
              <a:t>Pași cu instrucțiuni și video: aka.ms/powerpointcommentshelp</a:t>
            </a:r>
          </a:p>
        </p:txBody>
      </p:sp>
      <p:pic>
        <p:nvPicPr>
          <p:cNvPr id="120" name="Picture 81">
            <a:extLst>
              <a:ext uri="{FF2B5EF4-FFF2-40B4-BE49-F238E27FC236}">
                <a16:creationId xmlns:a16="http://schemas.microsoft.com/office/drawing/2014/main" id="{A9641F11-A3F5-499C-B08D-6D3FDCFC2A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86573" y="8923920"/>
            <a:ext cx="672709" cy="730974"/>
          </a:xfrm>
          <a:prstGeom prst="rect">
            <a:avLst/>
          </a:prstGeom>
        </p:spPr>
      </p:pic>
      <p:sp>
        <p:nvSpPr>
          <p:cNvPr id="121" name="Rettangolo 18">
            <a:extLst>
              <a:ext uri="{FF2B5EF4-FFF2-40B4-BE49-F238E27FC236}">
                <a16:creationId xmlns:a16="http://schemas.microsoft.com/office/drawing/2014/main" id="{C27F537A-44D9-43B8-B6C5-2837FA149BA4}"/>
              </a:ext>
            </a:extLst>
          </p:cNvPr>
          <p:cNvSpPr/>
          <p:nvPr/>
        </p:nvSpPr>
        <p:spPr>
          <a:xfrm>
            <a:off x="6183470" y="9019887"/>
            <a:ext cx="14583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o" sz="1000">
                <a:latin typeface="Segoe Pro Display" charset="0"/>
                <a:ea typeface="Segoe Pro Display" charset="0"/>
                <a:cs typeface="Segoe Pro Display" charset="0"/>
              </a:rPr>
              <a:t>Pași cu instrucțiuni și video: aka.ms/officechathelp</a:t>
            </a:r>
          </a:p>
        </p:txBody>
      </p:sp>
    </p:spTree>
    <p:extLst>
      <p:ext uri="{BB962C8B-B14F-4D97-AF65-F5344CB8AC3E}">
        <p14:creationId xmlns:p14="http://schemas.microsoft.com/office/powerpoint/2010/main" val="427156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6E6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5" name="Rettangolo 4"/>
          <p:cNvSpPr/>
          <p:nvPr/>
        </p:nvSpPr>
        <p:spPr>
          <a:xfrm>
            <a:off x="440243" y="250096"/>
            <a:ext cx="4414926" cy="353943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ro" sz="1700" b="1" dirty="0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Furnizați feedback dinamic</a:t>
            </a:r>
          </a:p>
        </p:txBody>
      </p:sp>
      <p:sp>
        <p:nvSpPr>
          <p:cNvPr id="6" name="Rettangolo 5"/>
          <p:cNvSpPr/>
          <p:nvPr/>
        </p:nvSpPr>
        <p:spPr>
          <a:xfrm>
            <a:off x="457202" y="645052"/>
            <a:ext cx="4538749" cy="553998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r>
              <a:rPr lang="ro" sz="1500" dirty="0">
                <a:latin typeface="Segoe Pro Display" charset="0"/>
                <a:ea typeface="Segoe Pro Display" charset="0"/>
                <a:cs typeface="Segoe Pro Display" charset="0"/>
              </a:rPr>
              <a:t>Folosiți cerneală pentru a ieși în evidență! </a:t>
            </a:r>
            <a:r>
              <a:rPr lang="en-US" sz="1500" dirty="0" err="1">
                <a:latin typeface="Segoe Pro Display" charset="0"/>
                <a:ea typeface="Segoe Pro Display" charset="0"/>
                <a:cs typeface="Segoe Pro Display" charset="0"/>
              </a:rPr>
              <a:t>Unele</a:t>
            </a:r>
            <a:r>
              <a:rPr lang="en-US" sz="1500" dirty="0">
                <a:latin typeface="Segoe Pro Display" charset="0"/>
                <a:ea typeface="Segoe Pro Display" charset="0"/>
                <a:cs typeface="Segoe Pro Display" charset="0"/>
              </a:rPr>
              <a:t> </a:t>
            </a:r>
            <a:r>
              <a:rPr lang="en-US" sz="1500" dirty="0" err="1">
                <a:latin typeface="Segoe Pro Display" charset="0"/>
                <a:ea typeface="Segoe Pro Display" charset="0"/>
                <a:cs typeface="Segoe Pro Display" charset="0"/>
              </a:rPr>
              <a:t>lucruri</a:t>
            </a:r>
            <a:r>
              <a:rPr lang="en-US" sz="1500" dirty="0">
                <a:latin typeface="Segoe Pro Display" charset="0"/>
                <a:ea typeface="Segoe Pro Display" charset="0"/>
                <a:cs typeface="Segoe Pro Display" charset="0"/>
              </a:rPr>
              <a:t> </a:t>
            </a:r>
            <a:r>
              <a:rPr lang="en-US" sz="1500" dirty="0" err="1">
                <a:latin typeface="Segoe Pro Display" charset="0"/>
                <a:ea typeface="Segoe Pro Display" charset="0"/>
                <a:cs typeface="Segoe Pro Display" charset="0"/>
              </a:rPr>
              <a:t>sunt</a:t>
            </a:r>
            <a:r>
              <a:rPr lang="en-US" sz="1500" dirty="0">
                <a:latin typeface="Segoe Pro Display" charset="0"/>
                <a:ea typeface="Segoe Pro Display" charset="0"/>
                <a:cs typeface="Segoe Pro Display" charset="0"/>
              </a:rPr>
              <a:t> </a:t>
            </a:r>
            <a:r>
              <a:rPr lang="en-US" sz="1500" dirty="0" err="1">
                <a:latin typeface="Segoe Pro Display" charset="0"/>
                <a:ea typeface="Segoe Pro Display" charset="0"/>
                <a:cs typeface="Segoe Pro Display" charset="0"/>
              </a:rPr>
              <a:t>mai</a:t>
            </a:r>
            <a:r>
              <a:rPr lang="en-US" sz="1500" dirty="0">
                <a:latin typeface="Segoe Pro Display" charset="0"/>
                <a:ea typeface="Segoe Pro Display" charset="0"/>
                <a:cs typeface="Segoe Pro Display" charset="0"/>
              </a:rPr>
              <a:t> </a:t>
            </a:r>
            <a:r>
              <a:rPr lang="en-US" sz="1500" dirty="0" err="1">
                <a:latin typeface="Segoe Pro Display" charset="0"/>
                <a:ea typeface="Segoe Pro Display" charset="0"/>
                <a:cs typeface="Segoe Pro Display" charset="0"/>
              </a:rPr>
              <a:t>ușor</a:t>
            </a:r>
            <a:r>
              <a:rPr lang="en-US" sz="1500" dirty="0">
                <a:latin typeface="Segoe Pro Display" charset="0"/>
                <a:ea typeface="Segoe Pro Display" charset="0"/>
                <a:cs typeface="Segoe Pro Display" charset="0"/>
              </a:rPr>
              <a:t> de </a:t>
            </a:r>
            <a:r>
              <a:rPr lang="en-US" sz="1500" dirty="0" err="1">
                <a:latin typeface="Segoe Pro Display" charset="0"/>
                <a:ea typeface="Segoe Pro Display" charset="0"/>
                <a:cs typeface="Segoe Pro Display" charset="0"/>
              </a:rPr>
              <a:t>desenat</a:t>
            </a:r>
            <a:r>
              <a:rPr lang="en-US" sz="1500" dirty="0">
                <a:latin typeface="Segoe Pro Display" charset="0"/>
                <a:ea typeface="Segoe Pro Display" charset="0"/>
                <a:cs typeface="Segoe Pro Display" charset="0"/>
              </a:rPr>
              <a:t> </a:t>
            </a:r>
            <a:r>
              <a:rPr lang="en-US" sz="1500" dirty="0" err="1">
                <a:latin typeface="Segoe Pro Display" charset="0"/>
                <a:ea typeface="Segoe Pro Display" charset="0"/>
                <a:cs typeface="Segoe Pro Display" charset="0"/>
              </a:rPr>
              <a:t>sau</a:t>
            </a:r>
            <a:r>
              <a:rPr lang="en-US" sz="1500" dirty="0">
                <a:latin typeface="Segoe Pro Display" charset="0"/>
                <a:ea typeface="Segoe Pro Display" charset="0"/>
                <a:cs typeface="Segoe Pro Display" charset="0"/>
              </a:rPr>
              <a:t> de </a:t>
            </a:r>
            <a:r>
              <a:rPr lang="en-US" sz="1500" dirty="0" err="1">
                <a:latin typeface="Segoe Pro Display" charset="0"/>
                <a:ea typeface="Segoe Pro Display" charset="0"/>
                <a:cs typeface="Segoe Pro Display" charset="0"/>
              </a:rPr>
              <a:t>schițat</a:t>
            </a:r>
            <a:r>
              <a:rPr lang="en-US" sz="1500" dirty="0">
                <a:latin typeface="Segoe Pro Display" charset="0"/>
                <a:ea typeface="Segoe Pro Display" charset="0"/>
                <a:cs typeface="Segoe Pro Display" charset="0"/>
              </a:rPr>
              <a:t>.</a:t>
            </a:r>
            <a:endParaRPr lang="ro" sz="1500" dirty="0">
              <a:latin typeface="Segoe Pro Display" charset="0"/>
              <a:ea typeface="Segoe Pro Display" charset="0"/>
              <a:cs typeface="Segoe Pro Display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589935" y="1339302"/>
            <a:ext cx="1927234" cy="323165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ro" sz="1500" dirty="0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EDITAȚI</a:t>
            </a:r>
          </a:p>
        </p:txBody>
      </p:sp>
      <p:sp>
        <p:nvSpPr>
          <p:cNvPr id="8" name="Rettangolo 7"/>
          <p:cNvSpPr/>
          <p:nvPr/>
        </p:nvSpPr>
        <p:spPr>
          <a:xfrm>
            <a:off x="2933271" y="1339302"/>
            <a:ext cx="1921897" cy="323165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ro" sz="1500" dirty="0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SCHIȚAȚI</a:t>
            </a:r>
          </a:p>
        </p:txBody>
      </p:sp>
      <p:sp>
        <p:nvSpPr>
          <p:cNvPr id="9" name="Rettangolo 8"/>
          <p:cNvSpPr/>
          <p:nvPr/>
        </p:nvSpPr>
        <p:spPr>
          <a:xfrm>
            <a:off x="5347697" y="1339302"/>
            <a:ext cx="1864761" cy="323165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ro" sz="1500" dirty="0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DESENAȚI</a:t>
            </a: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747" y="1683798"/>
            <a:ext cx="6935922" cy="2035449"/>
          </a:xfrm>
          <a:prstGeom prst="rect">
            <a:avLst/>
          </a:prstGeom>
        </p:spPr>
      </p:pic>
      <p:cxnSp>
        <p:nvCxnSpPr>
          <p:cNvPr id="11" name="Connettore 1 10"/>
          <p:cNvCxnSpPr/>
          <p:nvPr/>
        </p:nvCxnSpPr>
        <p:spPr>
          <a:xfrm>
            <a:off x="0" y="3739796"/>
            <a:ext cx="7772400" cy="0"/>
          </a:xfrm>
          <a:prstGeom prst="line">
            <a:avLst/>
          </a:prstGeom>
          <a:ln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tangolo 11"/>
          <p:cNvSpPr/>
          <p:nvPr/>
        </p:nvSpPr>
        <p:spPr>
          <a:xfrm>
            <a:off x="477749" y="3820246"/>
            <a:ext cx="6015519" cy="353943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ro" sz="1700" b="1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Vedeți versiunile anterioare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457202" y="4129942"/>
            <a:ext cx="4601265" cy="784830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ro" sz="1500" dirty="0">
                <a:latin typeface="Segoe Pro Display" charset="0"/>
                <a:ea typeface="Segoe Pro Display" charset="0"/>
                <a:cs typeface="Segoe Pro Display" charset="0"/>
              </a:rPr>
              <a:t>Atunci când colaborați cu alte persoane, uneori doriți să vedeți cum arăta fișierul înainte ca </a:t>
            </a:r>
            <a:endParaRPr lang="en-US" sz="1500" dirty="0">
              <a:latin typeface="Segoe Pro Display" charset="0"/>
              <a:ea typeface="Segoe Pro Display" charset="0"/>
              <a:cs typeface="Segoe Pro Display" charset="0"/>
            </a:endParaRPr>
          </a:p>
          <a:p>
            <a:pPr rtl="0"/>
            <a:r>
              <a:rPr lang="ro" sz="1500" dirty="0">
                <a:latin typeface="Segoe Pro Display" charset="0"/>
                <a:ea typeface="Segoe Pro Display" charset="0"/>
                <a:cs typeface="Segoe Pro Display" charset="0"/>
              </a:rPr>
              <a:t>o persoană să-l modifice.</a:t>
            </a:r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749" y="5878720"/>
            <a:ext cx="7063483" cy="1592142"/>
          </a:xfrm>
          <a:prstGeom prst="rect">
            <a:avLst/>
          </a:prstGeom>
        </p:spPr>
      </p:pic>
      <p:sp>
        <p:nvSpPr>
          <p:cNvPr id="15" name="Rettangolo 14"/>
          <p:cNvSpPr/>
          <p:nvPr/>
        </p:nvSpPr>
        <p:spPr>
          <a:xfrm>
            <a:off x="548640" y="5545282"/>
            <a:ext cx="2135566" cy="323165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ro" sz="1500" dirty="0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IERI</a:t>
            </a:r>
          </a:p>
        </p:txBody>
      </p:sp>
      <p:sp>
        <p:nvSpPr>
          <p:cNvPr id="16" name="Rettangolo 15"/>
          <p:cNvSpPr/>
          <p:nvPr/>
        </p:nvSpPr>
        <p:spPr>
          <a:xfrm>
            <a:off x="2933271" y="5545282"/>
            <a:ext cx="1864760" cy="323165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ro" sz="1500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ACUM 2 ORE</a:t>
            </a:r>
          </a:p>
        </p:txBody>
      </p:sp>
      <p:sp>
        <p:nvSpPr>
          <p:cNvPr id="17" name="Rettangolo 16"/>
          <p:cNvSpPr/>
          <p:nvPr/>
        </p:nvSpPr>
        <p:spPr>
          <a:xfrm>
            <a:off x="5347696" y="5545282"/>
            <a:ext cx="1967503" cy="323165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ro" sz="1500" dirty="0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ACUM</a:t>
            </a:r>
          </a:p>
        </p:txBody>
      </p:sp>
      <p:pic>
        <p:nvPicPr>
          <p:cNvPr id="18" name="Immagin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9516" y="5016131"/>
            <a:ext cx="4642383" cy="482248"/>
          </a:xfrm>
          <a:prstGeom prst="rect">
            <a:avLst/>
          </a:prstGeom>
        </p:spPr>
      </p:pic>
      <p:pic>
        <p:nvPicPr>
          <p:cNvPr id="19" name="Immagin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5975" y="7435928"/>
            <a:ext cx="5999466" cy="1852943"/>
          </a:xfrm>
          <a:prstGeom prst="rect">
            <a:avLst/>
          </a:prstGeom>
        </p:spPr>
      </p:pic>
      <p:sp>
        <p:nvSpPr>
          <p:cNvPr id="20" name="Rettangolo arrotondato 19"/>
          <p:cNvSpPr/>
          <p:nvPr/>
        </p:nvSpPr>
        <p:spPr>
          <a:xfrm>
            <a:off x="477747" y="9288869"/>
            <a:ext cx="6935922" cy="461306"/>
          </a:xfrm>
          <a:prstGeom prst="roundRect">
            <a:avLst/>
          </a:prstGeom>
          <a:solidFill>
            <a:srgbClr val="D2472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21" name="Immagine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3634" y="9378609"/>
            <a:ext cx="1409700" cy="292100"/>
          </a:xfrm>
          <a:prstGeom prst="rect">
            <a:avLst/>
          </a:prstGeom>
        </p:spPr>
      </p:pic>
      <p:sp>
        <p:nvSpPr>
          <p:cNvPr id="22" name="Rettangolo 21"/>
          <p:cNvSpPr/>
          <p:nvPr/>
        </p:nvSpPr>
        <p:spPr>
          <a:xfrm>
            <a:off x="2280972" y="9298334"/>
            <a:ext cx="5132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o" sz="1200" dirty="0">
                <a:solidFill>
                  <a:schemeClr val="bg1"/>
                </a:solidFill>
                <a:latin typeface="Segoe Pro Display" charset="0"/>
                <a:ea typeface="Segoe Pro Display" charset="0"/>
                <a:cs typeface="Segoe Pro Display" charset="0"/>
              </a:rPr>
              <a:t>Puteți să restaurați o versiune anterioară, să o salvați separat sau să copiați conținut din ea</a:t>
            </a:r>
          </a:p>
        </p:txBody>
      </p:sp>
      <p:cxnSp>
        <p:nvCxnSpPr>
          <p:cNvPr id="36" name="Connettore 1 35"/>
          <p:cNvCxnSpPr/>
          <p:nvPr/>
        </p:nvCxnSpPr>
        <p:spPr>
          <a:xfrm>
            <a:off x="0" y="-2"/>
            <a:ext cx="7772400" cy="0"/>
          </a:xfrm>
          <a:prstGeom prst="line">
            <a:avLst/>
          </a:prstGeom>
          <a:ln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1 36"/>
          <p:cNvCxnSpPr/>
          <p:nvPr/>
        </p:nvCxnSpPr>
        <p:spPr>
          <a:xfrm>
            <a:off x="0" y="10058710"/>
            <a:ext cx="7772400" cy="0"/>
          </a:xfrm>
          <a:prstGeom prst="line">
            <a:avLst/>
          </a:prstGeom>
          <a:ln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83">
            <a:extLst>
              <a:ext uri="{FF2B5EF4-FFF2-40B4-BE49-F238E27FC236}">
                <a16:creationId xmlns:a16="http://schemas.microsoft.com/office/drawing/2014/main" id="{632E689B-3294-4610-98FA-3892995D5CF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43097" y="304164"/>
            <a:ext cx="672709" cy="730974"/>
          </a:xfrm>
          <a:prstGeom prst="rect">
            <a:avLst/>
          </a:prstGeom>
        </p:spPr>
      </p:pic>
      <p:sp>
        <p:nvSpPr>
          <p:cNvPr id="39" name="Rettangolo 18">
            <a:extLst>
              <a:ext uri="{FF2B5EF4-FFF2-40B4-BE49-F238E27FC236}">
                <a16:creationId xmlns:a16="http://schemas.microsoft.com/office/drawing/2014/main" id="{B3E78554-8517-4DCE-993B-4873A802B954}"/>
              </a:ext>
            </a:extLst>
          </p:cNvPr>
          <p:cNvSpPr/>
          <p:nvPr/>
        </p:nvSpPr>
        <p:spPr>
          <a:xfrm>
            <a:off x="5801915" y="446202"/>
            <a:ext cx="1739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o" sz="1000">
                <a:latin typeface="Segoe Pro Display" charset="0"/>
                <a:ea typeface="Segoe Pro Display" charset="0"/>
                <a:cs typeface="Segoe Pro Display" charset="0"/>
              </a:rPr>
              <a:t>Pași cu instrucțiuni și video: aka.ms/officeinkhelp</a:t>
            </a:r>
          </a:p>
        </p:txBody>
      </p:sp>
      <p:pic>
        <p:nvPicPr>
          <p:cNvPr id="40" name="Picture 85">
            <a:extLst>
              <a:ext uri="{FF2B5EF4-FFF2-40B4-BE49-F238E27FC236}">
                <a16:creationId xmlns:a16="http://schemas.microsoft.com/office/drawing/2014/main" id="{73C02535-32F3-442A-856A-9C5C4F8407E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66072" y="3944867"/>
            <a:ext cx="672709" cy="730974"/>
          </a:xfrm>
          <a:prstGeom prst="rect">
            <a:avLst/>
          </a:prstGeom>
        </p:spPr>
      </p:pic>
      <p:sp>
        <p:nvSpPr>
          <p:cNvPr id="41" name="Rettangolo 18">
            <a:extLst>
              <a:ext uri="{FF2B5EF4-FFF2-40B4-BE49-F238E27FC236}">
                <a16:creationId xmlns:a16="http://schemas.microsoft.com/office/drawing/2014/main" id="{B86738D9-DAC2-4863-9DEA-9A75B72EA59D}"/>
              </a:ext>
            </a:extLst>
          </p:cNvPr>
          <p:cNvSpPr/>
          <p:nvPr/>
        </p:nvSpPr>
        <p:spPr>
          <a:xfrm>
            <a:off x="5653619" y="4080896"/>
            <a:ext cx="18876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o" sz="1000">
                <a:latin typeface="Segoe Pro Display" charset="0"/>
                <a:ea typeface="Segoe Pro Display" charset="0"/>
                <a:cs typeface="Segoe Pro Display" charset="0"/>
              </a:rPr>
              <a:t>Pași cu instrucțiuni și video: aka.ms/powerpointhistoryhelp</a:t>
            </a:r>
          </a:p>
        </p:txBody>
      </p:sp>
    </p:spTree>
    <p:extLst>
      <p:ext uri="{BB962C8B-B14F-4D97-AF65-F5344CB8AC3E}">
        <p14:creationId xmlns:p14="http://schemas.microsoft.com/office/powerpoint/2010/main" val="181429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0"/>
            <a:ext cx="7772400" cy="9829800"/>
          </a:xfrm>
          <a:prstGeom prst="rect">
            <a:avLst/>
          </a:prstGeom>
          <a:solidFill>
            <a:srgbClr val="E6E6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" y="1283413"/>
            <a:ext cx="6929919" cy="4315146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477749" y="347579"/>
            <a:ext cx="6015519" cy="353943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ro" sz="1700" b="1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Lucrați de oriunde, pe orice dispozitiv</a:t>
            </a:r>
          </a:p>
        </p:txBody>
      </p:sp>
      <p:sp>
        <p:nvSpPr>
          <p:cNvPr id="7" name="Rettangolo 6"/>
          <p:cNvSpPr/>
          <p:nvPr/>
        </p:nvSpPr>
        <p:spPr>
          <a:xfrm>
            <a:off x="457202" y="722853"/>
            <a:ext cx="6563030" cy="323165"/>
          </a:xfrm>
          <a:prstGeom prst="rect">
            <a:avLst/>
          </a:prstGeom>
          <a:solidFill>
            <a:srgbClr val="E6E6E6"/>
          </a:solidFill>
        </p:spPr>
        <p:txBody>
          <a:bodyPr wrap="square" rtlCol="0">
            <a:spAutoFit/>
          </a:bodyPr>
          <a:lstStyle/>
          <a:p>
            <a:pPr rtl="0"/>
            <a:r>
              <a:rPr lang="ro" sz="1500" dirty="0">
                <a:latin typeface="Segoe Pro Display" charset="0"/>
                <a:ea typeface="Segoe Pro Display" charset="0"/>
                <a:cs typeface="Segoe Pro Display" charset="0"/>
              </a:rPr>
              <a:t>Nu sunteți la birou? Efectuați modificări rapide pe telefon sau pe tabletă.</a:t>
            </a:r>
          </a:p>
        </p:txBody>
      </p:sp>
      <p:sp>
        <p:nvSpPr>
          <p:cNvPr id="8" name="Rettangolo 7"/>
          <p:cNvSpPr/>
          <p:nvPr/>
        </p:nvSpPr>
        <p:spPr>
          <a:xfrm>
            <a:off x="550415" y="4878088"/>
            <a:ext cx="10362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ro" sz="1200" b="1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PowerPoint </a:t>
            </a:r>
          </a:p>
          <a:p>
            <a:pPr algn="ctr" rtl="0"/>
            <a:r>
              <a:rPr lang="ro" sz="1200" b="1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pentru iOS</a:t>
            </a:r>
          </a:p>
        </p:txBody>
      </p:sp>
      <p:sp>
        <p:nvSpPr>
          <p:cNvPr id="9" name="Rettangolo 8"/>
          <p:cNvSpPr/>
          <p:nvPr/>
        </p:nvSpPr>
        <p:spPr>
          <a:xfrm>
            <a:off x="528727" y="2289015"/>
            <a:ext cx="1036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ro" sz="1200" b="1" dirty="0">
                <a:solidFill>
                  <a:schemeClr val="bg1"/>
                </a:solidFill>
                <a:latin typeface="Segoe Pro Display" charset="0"/>
                <a:ea typeface="Segoe Pro Display" charset="0"/>
                <a:cs typeface="Segoe Pro Display" charset="0"/>
              </a:rPr>
              <a:t>PowerPoint </a:t>
            </a:r>
          </a:p>
          <a:p>
            <a:pPr algn="ctr" rtl="0"/>
            <a:r>
              <a:rPr lang="ro" sz="1200" b="1" dirty="0">
                <a:solidFill>
                  <a:schemeClr val="bg1"/>
                </a:solidFill>
                <a:latin typeface="Segoe Pro Display" charset="0"/>
                <a:ea typeface="Segoe Pro Display" charset="0"/>
                <a:cs typeface="Segoe Pro Display" charset="0"/>
              </a:rPr>
              <a:t>pentru Windows Phone</a:t>
            </a:r>
          </a:p>
        </p:txBody>
      </p:sp>
      <p:sp>
        <p:nvSpPr>
          <p:cNvPr id="10" name="Rettangolo 9"/>
          <p:cNvSpPr/>
          <p:nvPr/>
        </p:nvSpPr>
        <p:spPr>
          <a:xfrm>
            <a:off x="6278899" y="2407677"/>
            <a:ext cx="1036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ro" sz="1200" b="1" dirty="0">
                <a:solidFill>
                  <a:schemeClr val="bg1"/>
                </a:solidFill>
                <a:latin typeface="Segoe Pro Display" charset="0"/>
                <a:ea typeface="Segoe Pro Display" charset="0"/>
                <a:cs typeface="Segoe Pro Display" charset="0"/>
              </a:rPr>
              <a:t>PowerPoint </a:t>
            </a:r>
          </a:p>
          <a:p>
            <a:pPr algn="ctr" rtl="0"/>
            <a:r>
              <a:rPr lang="ro" sz="1200" b="1" dirty="0">
                <a:solidFill>
                  <a:schemeClr val="bg1"/>
                </a:solidFill>
                <a:latin typeface="Segoe Pro Display" charset="0"/>
                <a:ea typeface="Segoe Pro Display" charset="0"/>
                <a:cs typeface="Segoe Pro Display" charset="0"/>
              </a:rPr>
              <a:t>pentru Android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6231274" y="4947010"/>
            <a:ext cx="1049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ro" sz="1200" b="1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PowerPoint </a:t>
            </a:r>
          </a:p>
          <a:p>
            <a:pPr algn="ctr" rtl="0"/>
            <a:r>
              <a:rPr lang="ro" sz="1200" b="1">
                <a:solidFill>
                  <a:srgbClr val="D24726"/>
                </a:solidFill>
                <a:latin typeface="Segoe Pro Display" charset="0"/>
                <a:ea typeface="Segoe Pro Display" charset="0"/>
                <a:cs typeface="Segoe Pro Display" charset="0"/>
              </a:rPr>
              <a:t>Online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0" y="5835955"/>
            <a:ext cx="7772400" cy="4222445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3" name="Rettangolo 12"/>
          <p:cNvSpPr/>
          <p:nvPr/>
        </p:nvSpPr>
        <p:spPr>
          <a:xfrm>
            <a:off x="882534" y="6512316"/>
            <a:ext cx="601551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ro" sz="1700" i="1" dirty="0">
                <a:solidFill>
                  <a:schemeClr val="bg1"/>
                </a:solidFill>
                <a:latin typeface="Segoe Pro SemiLight" charset="0"/>
                <a:ea typeface="Segoe Pro SemiLight" charset="0"/>
                <a:cs typeface="Segoe Pro SemiLight" charset="0"/>
              </a:rPr>
              <a:t>Vedeți mai multe sfaturi, videoclipuri, ajutor și conținut </a:t>
            </a:r>
            <a:endParaRPr lang="en-US" sz="1700" i="1" dirty="0">
              <a:solidFill>
                <a:schemeClr val="bg1"/>
              </a:solidFill>
              <a:latin typeface="Segoe Pro SemiLight" charset="0"/>
              <a:ea typeface="Segoe Pro SemiLight" charset="0"/>
              <a:cs typeface="Segoe Pro SemiLight" charset="0"/>
            </a:endParaRPr>
          </a:p>
          <a:p>
            <a:pPr algn="ctr" rtl="0"/>
            <a:r>
              <a:rPr lang="ro" sz="1700" i="1" dirty="0">
                <a:solidFill>
                  <a:schemeClr val="bg1"/>
                </a:solidFill>
                <a:latin typeface="Segoe Pro SemiLight" charset="0"/>
                <a:ea typeface="Segoe Pro SemiLight" charset="0"/>
                <a:cs typeface="Segoe Pro SemiLight" charset="0"/>
              </a:rPr>
              <a:t>de instruire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285912" y="7158042"/>
            <a:ext cx="7223967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ro" sz="3700" b="1" i="1" dirty="0">
                <a:solidFill>
                  <a:schemeClr val="bg1"/>
                </a:solidFill>
                <a:latin typeface="Segoe UI" panose="020B0502040204020203" pitchFamily="34" charset="0"/>
                <a:ea typeface="Segoe Pro" charset="0"/>
                <a:cs typeface="Segoe UI" panose="020B0502040204020203" pitchFamily="34" charset="0"/>
              </a:rPr>
              <a:t>Vizitați aka.ms/PowerPointHelp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914401" y="7921357"/>
            <a:ext cx="601551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ro" sz="1700" dirty="0">
                <a:solidFill>
                  <a:schemeClr val="bg1"/>
                </a:solidFill>
                <a:latin typeface="Segoe Pro SemiLight" charset="0"/>
                <a:ea typeface="Segoe Pro SemiLight" charset="0"/>
                <a:cs typeface="Segoe Pro SemiLight" charset="0"/>
              </a:rPr>
              <a:t>Aceste experiențe sunt disponibile în PowerPoint din Office 365.</a:t>
            </a:r>
          </a:p>
        </p:txBody>
      </p:sp>
      <p:pic>
        <p:nvPicPr>
          <p:cNvPr id="16" name="Immagin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7200" y="9288728"/>
            <a:ext cx="1778000" cy="381000"/>
          </a:xfrm>
          <a:prstGeom prst="rect">
            <a:avLst/>
          </a:prstGeom>
        </p:spPr>
      </p:pic>
      <p:pic>
        <p:nvPicPr>
          <p:cNvPr id="17" name="Picture 87">
            <a:extLst>
              <a:ext uri="{FF2B5EF4-FFF2-40B4-BE49-F238E27FC236}">
                <a16:creationId xmlns:a16="http://schemas.microsoft.com/office/drawing/2014/main" id="{CD6DE1B3-06A5-48D7-9759-057B690C43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9428" y="5074549"/>
            <a:ext cx="672709" cy="730974"/>
          </a:xfrm>
          <a:prstGeom prst="rect">
            <a:avLst/>
          </a:prstGeom>
        </p:spPr>
      </p:pic>
      <p:sp>
        <p:nvSpPr>
          <p:cNvPr id="18" name="Rettangolo 18">
            <a:extLst>
              <a:ext uri="{FF2B5EF4-FFF2-40B4-BE49-F238E27FC236}">
                <a16:creationId xmlns:a16="http://schemas.microsoft.com/office/drawing/2014/main" id="{1799B724-937D-458A-8599-F0222DAADBB7}"/>
              </a:ext>
            </a:extLst>
          </p:cNvPr>
          <p:cNvSpPr/>
          <p:nvPr/>
        </p:nvSpPr>
        <p:spPr>
          <a:xfrm>
            <a:off x="3790358" y="5221152"/>
            <a:ext cx="18394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o" sz="1000">
                <a:latin typeface="Segoe Pro Display" charset="0"/>
                <a:ea typeface="Segoe Pro Display" charset="0"/>
                <a:cs typeface="Segoe Pro Display" charset="0"/>
              </a:rPr>
              <a:t>Pași cu instrucțiuni și video: aka.ms/officeappsmobilehelp</a:t>
            </a:r>
          </a:p>
        </p:txBody>
      </p:sp>
    </p:spTree>
    <p:extLst>
      <p:ext uri="{BB962C8B-B14F-4D97-AF65-F5344CB8AC3E}">
        <p14:creationId xmlns:p14="http://schemas.microsoft.com/office/powerpoint/2010/main" val="20141266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F46917140D694AAEAF39165F579555" ma:contentTypeVersion="10" ma:contentTypeDescription="Create a new document." ma:contentTypeScope="" ma:versionID="6f1e7b6f0b0d35ced780d0a55ee4053f">
  <xsd:schema xmlns:xsd="http://www.w3.org/2001/XMLSchema" xmlns:xs="http://www.w3.org/2001/XMLSchema" xmlns:p="http://schemas.microsoft.com/office/2006/metadata/properties" xmlns:ns1="http://schemas.microsoft.com/sharepoint/v3" xmlns:ns2="876de33e-aaa5-4507-9b92-b84e676ded0d" xmlns:ns3="9a0666c7-4cba-45e4-bb78-1ed48d50e5d1" xmlns:ns4="10dd7f8a-f247-48ee-8534-441ce336aea6" targetNamespace="http://schemas.microsoft.com/office/2006/metadata/properties" ma:root="true" ma:fieldsID="896d2b523964b19186340351f2b60ad5" ns1:_="" ns2:_="" ns3:_="" ns4:_="">
    <xsd:import namespace="http://schemas.microsoft.com/sharepoint/v3"/>
    <xsd:import namespace="876de33e-aaa5-4507-9b92-b84e676ded0d"/>
    <xsd:import namespace="9a0666c7-4cba-45e4-bb78-1ed48d50e5d1"/>
    <xsd:import namespace="10dd7f8a-f247-48ee-8534-441ce336aea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de33e-aaa5-4507-9b92-b84e676ded0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0666c7-4cba-45e4-bb78-1ed48d50e5d1" elementFormDefault="qualified">
    <xsd:import namespace="http://schemas.microsoft.com/office/2006/documentManagement/types"/>
    <xsd:import namespace="http://schemas.microsoft.com/office/infopath/2007/PartnerControls"/>
    <xsd:element name="LastSharedByUser" ma:index="10" nillable="true" ma:displayName="Last Shared By User" ma:description="" ma:hidden="true" ma:internalName="LastSharedByUser" ma:readOnly="true">
      <xsd:simpleType>
        <xsd:restriction base="dms:Note"/>
      </xsd:simpleType>
    </xsd:element>
    <xsd:element name="LastSharedByTime" ma:index="11" nillable="true" ma:displayName="Last Shared By Time" ma:description="" ma:hidden="true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dd7f8a-f247-48ee-8534-441ce336ae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29454F-6A60-453B-8018-AC42D8C5DEC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5CE603-0589-46D7-A931-0BB7F9CAA5D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9A31AD6D-405D-4853-811C-F5941BFA70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76de33e-aaa5-4507-9b92-b84e676ded0d"/>
    <ds:schemaRef ds:uri="9a0666c7-4cba-45e4-bb78-1ed48d50e5d1"/>
    <ds:schemaRef ds:uri="10dd7f8a-f247-48ee-8534-441ce336ae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1546</TotalTime>
  <Words>334</Words>
  <PresentationFormat>Custom</PresentationFormat>
  <Paragraphs>58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Segoe Pro Display</vt:lpstr>
      <vt:lpstr>Segoe Pro Display Light</vt:lpstr>
      <vt:lpstr>Arial</vt:lpstr>
      <vt:lpstr>Calibri</vt:lpstr>
      <vt:lpstr>Calibri Light</vt:lpstr>
      <vt:lpstr>Segoe Pro</vt:lpstr>
      <vt:lpstr>Segoe Pro SemiLight</vt:lpstr>
      <vt:lpstr>Segoe UI</vt:lpstr>
      <vt:lpstr>Tema di Office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2017-09-12T06:37:10Z</dcterms:created>
  <dcterms:modified xsi:type="dcterms:W3CDTF">2017-09-20T13:03:03Z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0x010100D9F46917140D694AAEAF39165F579555</vt:lpwstr>
  </property>
</Properties>
</file>