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47" d="100"/>
          <a:sy n="147" d="100"/>
        </p:scale>
        <p:origin x="219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ro-RO">
                <a:latin typeface="Corbel" panose="020B0503020204020204" pitchFamily="34" charset="0"/>
              </a:rPr>
              <a:t>21.03.2018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ro-RO" smtClean="0">
                <a:latin typeface="Corbel" panose="020B0503020204020204" pitchFamily="34" charset="0"/>
              </a:rPr>
              <a:t>‹#›</a:t>
            </a:fld>
            <a:endParaRPr lang="ro-RO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r>
              <a:rPr lang="ro-RO"/>
              <a:t>21.03.2018</a:t>
            </a:r>
            <a:endParaRPr lang="ro-RO" dirty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o-RO"/>
              <a:t>Faceți clic pentru a edita stilurile de text Coordonator</a:t>
            </a:r>
          </a:p>
          <a:p>
            <a:pPr lvl="1" rtl="0"/>
            <a:r>
              <a:rPr lang="ro-RO"/>
              <a:t>Al doilea nivel</a:t>
            </a:r>
          </a:p>
          <a:p>
            <a:pPr lvl="2" rtl="0"/>
            <a:r>
              <a:rPr lang="ro-RO"/>
              <a:t>Al treilea nivel</a:t>
            </a:r>
          </a:p>
          <a:p>
            <a:pPr lvl="3" rtl="0"/>
            <a:r>
              <a:rPr lang="ro-RO"/>
              <a:t>Al patrulea nivel</a:t>
            </a:r>
          </a:p>
          <a:p>
            <a:pPr lvl="4" rtl="0"/>
            <a:r>
              <a:rPr lang="ro-RO"/>
              <a:t>Al cincilea nivel</a:t>
            </a:r>
            <a:endParaRPr lang="ro-RO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ro-RO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6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rtl="0"/>
            <a:r>
              <a:rPr lang="ro-RO"/>
              <a:t>Faceți clic pentru a adăuga titlul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o-RO"/>
              <a:t>Faceți clic pentru a adăuga subtitlul</a:t>
            </a:r>
            <a:endParaRPr lang="ro-RO" dirty="0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ro-RO"/>
              <a:t>21.03.2018</a:t>
            </a:r>
            <a:endParaRPr lang="ro-RO" dirty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ro-RO" dirty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drep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drep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drep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drep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drep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drep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drep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drep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drep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drep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drep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drep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drep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drep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drep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drep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drep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drep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drep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drep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drep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drep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drep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drep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drep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drep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drep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drep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drep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drep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drep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drep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drep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drep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drep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drep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drep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drep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drep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drep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drep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drep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drep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drep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drep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drep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drep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drept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setă text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Casetă text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Casetă text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Casetă text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Casetă text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Casetă text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Casetă text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Casetă text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Casetă text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Casetă text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Casetă text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Casetă text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Casetă text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Casetă text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Casetă text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Casetă text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Casetă text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Casetă text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Casetă text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Casetă text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Casetă text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Casetă text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Casetă text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Casetă text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Casetă text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Substituent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4" name="Substituent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5" name="Substituent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6" name="Substituent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7" name="Substituent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8" name="Substituent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9" name="Substituent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0" name="Substituent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1" name="Substituent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2" name="Substituent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3" name="Substituent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4" name="Substituent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5" name="Substituent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6" name="Substituent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7" name="Substituent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8" name="Substituent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9" name="Substituent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0" name="Substituent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1" name="Substituent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2" name="Substituent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3" name="Substituent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4" name="Substituent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5" name="Substituent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6" name="Substituent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7" name="Substituent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73" name="Casetă text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Substituent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0" name="Casetă text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Substituent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7" name="Casetă text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Substituent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96" name="Casetă text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Substituent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05" name="Casetă text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Substituent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3" name="Casetă text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30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14" name="Substituent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5" name="Casetă text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Duminică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Casetă text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Luni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Casetă text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Marți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Casetă text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Miercuri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Casetă text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Joi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Casetă text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Vineri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Casetă text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Sâmbătă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Casetă text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Casetă text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Substituent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5" name="Substituent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6" name="Substituent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7" name="Casetă text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Substituent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9" name="Casetă text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Substituent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30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98" name="Casetă text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ro-RO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ro-RO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Casetă text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o-RO">
                <a:latin typeface="Corbel" pitchFamily="34" charset="0"/>
              </a:rPr>
              <a:t>August</a:t>
            </a:r>
            <a:endParaRPr lang="ro-RO" dirty="0">
              <a:latin typeface="Corbel" pitchFamily="34" charset="0"/>
            </a:endParaRPr>
          </a:p>
        </p:txBody>
      </p:sp>
      <p:sp>
        <p:nvSpPr>
          <p:cNvPr id="197" name="Dreptungh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5" name="Substituent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6" name="Substituent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7" name="Substituent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8" name="Substituent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9" name="Substituent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0" name="Substituent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1" name="Casetă text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Casetă text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Casetă text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Casetă text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Casetă text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Casetă text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septemb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drep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drep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drep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drep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drep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drep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drep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drep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drep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drep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drep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drep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drep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drep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drep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drep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drep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drep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drep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drep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drep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drep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drep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drep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drep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drep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drep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drep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drep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drep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drep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drep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drep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drep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drep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drep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drep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drep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drep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drep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drep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drep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drep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drep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drep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drep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drep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drept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setă text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Casetă text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Casetă text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Casetă text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Casetă text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Casetă text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Casetă text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Casetă text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Casetă text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Casetă text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Casetă text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Casetă text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Casetă text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Casetă text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Casetă text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Casetă text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Casetă text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Casetă text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Casetă text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Casetă text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Casetă text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Casetă text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Casetă text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Casetă text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Casetă text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Substituent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4" name="Substituent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5" name="Substituent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6" name="Substituent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7" name="Substituent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8" name="Substituent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9" name="Substituent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0" name="Substituent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1" name="Substituent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2" name="Substituent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3" name="Substituent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4" name="Substituent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5" name="Substituent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6" name="Substituent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7" name="Substituent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8" name="Substituent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9" name="Substituent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0" name="Substituent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1" name="Substituent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2" name="Substituent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3" name="Substituent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4" name="Substituent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5" name="Substituent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6" name="Substituent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7" name="Substituent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73" name="Casetă text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Substituent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0" name="Casetă text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1" name="Substituent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7" name="Casetă text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30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8" name="Substituent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96" name="Casetă text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Substituent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05" name="Casetă text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Substituent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3" name="Casetă text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Substituent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5" name="Casetă text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Duminică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Casetă text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Luni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Casetă text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Marți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Casetă text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Miercuri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Casetă text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Joi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Casetă text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Vineri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Casetă text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Sâmbătă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Casetă text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3" name="Casetă text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29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4" name="Substituent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5" name="Substituent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6" name="Substituent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7" name="Casetă text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Substituent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9" name="Casetă text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Substituent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Casetă text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ro-RO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ro-RO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Casetă text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o-RO">
                <a:latin typeface="Corbel" pitchFamily="34" charset="0"/>
              </a:rPr>
              <a:t>Septembrie</a:t>
            </a:r>
            <a:endParaRPr lang="ro-RO" dirty="0">
              <a:latin typeface="Corbel" pitchFamily="34" charset="0"/>
            </a:endParaRPr>
          </a:p>
        </p:txBody>
      </p:sp>
      <p:sp>
        <p:nvSpPr>
          <p:cNvPr id="197" name="Dreptungh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5" name="Substituent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6" name="Substituent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7" name="Substituent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8" name="Substituent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9" name="Substituent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0" name="Substituent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1" name="Casetă text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Casetă text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Casetă text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Casetă text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Casetă text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Casetă text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octomb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drep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drep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drep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drep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drep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drep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drep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drep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drep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drep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drep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drep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drep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drep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drep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drep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drep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drep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drep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drep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drep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drep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drep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drep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drep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drep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drep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drep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drep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drep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drep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drep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drep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drep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drep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drep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drep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drep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drep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drep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drep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drep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drep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drep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drep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drep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drep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drept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setă text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Casetă text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Casetă text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Casetă text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Casetă text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Casetă text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Casetă text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Casetă text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Casetă text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Casetă text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Casetă text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Casetă text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Casetă text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Casetă text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Casetă text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Casetă text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Casetă text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Casetă text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Casetă text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Casetă text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Casetă text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Casetă text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Casetă text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Casetă text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Casetă text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Substituent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4" name="Substituent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5" name="Substituent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6" name="Substituent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7" name="Substituent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8" name="Substituent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9" name="Substituent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0" name="Substituent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1" name="Substituent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2" name="Substituent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3" name="Substituent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4" name="Substituent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5" name="Substituent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6" name="Substituent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7" name="Substituent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8" name="Substituent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9" name="Substituent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0" name="Substituent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1" name="Substituent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2" name="Substituent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3" name="Substituent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4" name="Substituent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5" name="Substituent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6" name="Substituent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7" name="Substituent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73" name="Casetă text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ro-RO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Substituent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0" name="Casetă text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Substituent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7" name="Casetă text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Substituent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96" name="Casetă text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Substituent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05" name="Casetă text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Substituent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3" name="Casetă text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Substituent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5" name="Casetă text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Duminică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Casetă text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Luni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Casetă text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Marți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Casetă text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Miercuri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Casetă text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Joi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Casetă text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Vineri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Casetă text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Sâmbătă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Casetă text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Casetă text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Substituent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5" name="Substituent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6" name="Substituent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7" name="Casetă text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Substituent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9" name="Casetă text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Substituent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Casetă text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ro-RO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ro-RO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Casetă text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o-RO">
                <a:latin typeface="Corbel" pitchFamily="34" charset="0"/>
              </a:rPr>
              <a:t>Octombrie</a:t>
            </a:r>
            <a:endParaRPr lang="ro-RO" dirty="0">
              <a:latin typeface="Corbel" pitchFamily="34" charset="0"/>
            </a:endParaRPr>
          </a:p>
        </p:txBody>
      </p:sp>
      <p:sp>
        <p:nvSpPr>
          <p:cNvPr id="197" name="Dreptungh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5" name="Substituent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6" name="Substituent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7" name="Substituent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8" name="Substituent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9" name="Substituent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0" name="Substituent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1" name="Casetă text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o-RO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ro-RO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Casetă text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Casetă text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Casetă text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Casetă text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Casetă text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noiemb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drep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drep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drep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drep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drep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drep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drep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drep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drep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drep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drep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drep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drep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drep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drep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drep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drep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drep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drep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drep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drep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drep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drep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drep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drep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drep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drep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drep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drep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drep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drep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drep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drep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drep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drep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drep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drep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drep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drep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drep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drep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drep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drep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drep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drep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drep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drep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drept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setă text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Casetă text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Casetă text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Casetă text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Casetă text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Casetă text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Casetă text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Casetă text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Casetă text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Casetă text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Casetă text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Casetă text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Casetă text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Casetă text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Casetă text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Casetă text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Casetă text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Casetă text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Casetă text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Casetă text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Casetă text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Casetă text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Casetă text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Casetă text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Casetă text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Substituent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4" name="Substituent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5" name="Substituent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6" name="Substituent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7" name="Substituent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8" name="Substituent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9" name="Substituent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0" name="Substituent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1" name="Substituent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2" name="Substituent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3" name="Substituent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4" name="Substituent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5" name="Substituent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6" name="Substituent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7" name="Substituent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8" name="Substituent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9" name="Substituent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0" name="Substituent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1" name="Substituent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2" name="Substituent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3" name="Substituent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4" name="Substituent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5" name="Substituent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6" name="Substituent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7" name="Substituent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73" name="Casetă text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Substituent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0" name="Casetă text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Substituent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7" name="Casetă text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Substituent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96" name="Casetă text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Substituent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05" name="Casetă text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30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06" name="Substituent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3" name="Casetă text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Substituent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5" name="Casetă text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Duminică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Casetă text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Luni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Casetă text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Marți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Casetă text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Miercuri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Casetă text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Joi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Casetă text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Vineri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Casetă text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Sâmbătă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Casetă text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Casetă text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Substituent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5" name="Substituent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6" name="Substituent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7" name="Casetă text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Substituent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9" name="Casetă text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Substituent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29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98" name="Casetă text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ro-RO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ro-RO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Casetă text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o-RO">
                <a:latin typeface="Corbel" pitchFamily="34" charset="0"/>
              </a:rPr>
              <a:t>Noiembrie</a:t>
            </a:r>
            <a:endParaRPr lang="ro-RO" dirty="0">
              <a:latin typeface="Corbel" pitchFamily="34" charset="0"/>
            </a:endParaRPr>
          </a:p>
        </p:txBody>
      </p:sp>
      <p:sp>
        <p:nvSpPr>
          <p:cNvPr id="197" name="Dreptungh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5" name="Substituent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6" name="Substituent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7" name="Substituent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8" name="Substituent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9" name="Substituent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0" name="Substituent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1" name="Casetă text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Casetă text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Casetă text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Casetă text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Casetă text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Casetă text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decemb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drep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drep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drep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drep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drep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drep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drep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drep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drep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drep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drep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drep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drep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drep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drep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drep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drep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drep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drep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drep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drep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drep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drep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drep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drep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drep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drep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drep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drep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drep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drep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drep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drep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drep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drep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drep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drep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drep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drep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drep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drep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drep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drep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drep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drep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drep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drep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drept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setă text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Casetă text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Casetă text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Casetă text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Casetă text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Casetă text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Casetă text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Casetă text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Casetă text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Casetă text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Casetă text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Casetă text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Casetă text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Casetă text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Casetă text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Casetă text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Casetă text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Casetă text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Casetă text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Casetă text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Casetă text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Casetă text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Casetă text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Casetă text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Casetă text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Substituent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4" name="Substituent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5" name="Substituent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6" name="Substituent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7" name="Substituent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8" name="Substituent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9" name="Substituent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0" name="Substituent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1" name="Substituent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2" name="Substituent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3" name="Substituent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4" name="Substituent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5" name="Substituent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6" name="Substituent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7" name="Substituent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8" name="Substituent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9" name="Substituent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0" name="Substituent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1" name="Substituent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2" name="Substituent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3" name="Substituent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4" name="Substituent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5" name="Substituent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6" name="Substituent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7" name="Substituent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73" name="Casetă text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Substituent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0" name="Casetă text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1" name="Substituent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7" name="Casetă text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29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8" name="Substituent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96" name="Casetă text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Substituent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05" name="Casetă text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Substituent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3" name="Casetă text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Substituent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5" name="Casetă text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Duminică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Casetă text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Luni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Casetă text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Marți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Casetă text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Miercuri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Casetă text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Joi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Casetă text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Vineri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Casetă text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Sâmbătă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Casetă text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30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3" name="Casetă text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Substituent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5" name="Substituent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6" name="Substituent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7" name="Casetă text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8" name="Substituent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9" name="Casetă text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Substituent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Casetă text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ro-RO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ro-RO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Casetă text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o-RO">
                <a:latin typeface="Corbel" pitchFamily="34" charset="0"/>
              </a:rPr>
              <a:t>Decembrie</a:t>
            </a:r>
            <a:endParaRPr lang="ro-RO" dirty="0">
              <a:latin typeface="Corbel" pitchFamily="34" charset="0"/>
            </a:endParaRPr>
          </a:p>
        </p:txBody>
      </p:sp>
      <p:sp>
        <p:nvSpPr>
          <p:cNvPr id="197" name="Dreptungh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5" name="Substituent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6" name="Substituent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7" name="Substituent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8" name="Substituent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9" name="Substituent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0" name="Substituent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1" name="Casetă text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Casetă text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Casetă text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Casetă text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Casetă text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Casetă text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400">
                <a:latin typeface="Corbel" panose="020B0503020204020204" pitchFamily="34" charset="0"/>
              </a:defRPr>
            </a:lvl1pPr>
          </a:lstStyle>
          <a:p>
            <a:pPr rtl="0"/>
            <a:r>
              <a:rPr lang="ro-RO"/>
              <a:t>Faceți clic pentru a edita stilul de titlu coordonator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rtl="0"/>
            <a:r>
              <a:rPr lang="ro-RO"/>
              <a:t>Faceți clic pentru a edita stilurile de text Coordonator</a:t>
            </a:r>
          </a:p>
          <a:p>
            <a:pPr lvl="1" rtl="0"/>
            <a:r>
              <a:rPr lang="ro-RO"/>
              <a:t>Al doilea nivel</a:t>
            </a:r>
          </a:p>
          <a:p>
            <a:pPr lvl="2" rtl="0"/>
            <a:r>
              <a:rPr lang="ro-RO"/>
              <a:t>Al treilea nivel</a:t>
            </a:r>
          </a:p>
          <a:p>
            <a:pPr lvl="3" rtl="0"/>
            <a:r>
              <a:rPr lang="ro-RO"/>
              <a:t>Al patrulea nivel</a:t>
            </a:r>
          </a:p>
          <a:p>
            <a:pPr lvl="4" rtl="0"/>
            <a:r>
              <a:rPr lang="ro-RO"/>
              <a:t>Al cincilea nivel</a:t>
            </a:r>
            <a:endParaRPr lang="ro-RO" dirty="0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ro-RO"/>
              <a:t>21.03.2018</a:t>
            </a:r>
            <a:endParaRPr lang="ro-RO" dirty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ro-RO" dirty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ro-RO"/>
              <a:t>21.03.2018</a:t>
            </a:r>
            <a:endParaRPr lang="ro-RO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ro-RO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lun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Grup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Conector drept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Conector drept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Conector drept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Conector drept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Conector drept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Conector drept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up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Conector drept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Conector drept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Conector drept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Conector drept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Conector drept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Conector drept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up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Conector drept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Conector drept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Conector drept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Conector drept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Conector drept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Conector drept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Grup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Conector drept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Conector drept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Conector drept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Conector drept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Conector drept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Conector drept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Grup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Conector drept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Conector drept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Conector drept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Conector drept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Conector drept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Conector drept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Grup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Conector drept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drept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drept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drept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drept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drept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Grup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Conector drep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drep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drep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drept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drep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drep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drep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drep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drep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drep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drep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drept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setă text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Casetă text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Casetă text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Casetă text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Casetă text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Casetă text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Casetă text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Casetă text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Casetă text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Casetă text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Casetă text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Casetă text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Casetă text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Casetă text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Casetă text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Casetă text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Casetă text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Casetă text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Casetă text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Casetă text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Casetă text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Casetă text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Casetă text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Casetă text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Casetă text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Substituent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4" name="Substituent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5" name="Substituent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6" name="Substituent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7" name="Substituent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8" name="Substituent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9" name="Substituent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0" name="Substituent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1" name="Substituent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2" name="Substituent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3" name="Substituent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4" name="Substituent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5" name="Substituent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6" name="Substituent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7" name="Substituent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8" name="Substituent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9" name="Substituent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0" name="Substituent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1" name="Substituent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2" name="Substituent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3" name="Substituent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4" name="Substituent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5" name="Substituent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6" name="Substituent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7" name="Substituent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73" name="Casetă text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Substituent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0" name="Casetă text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Substituent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7" name="Casetă text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Substituent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96" name="Casetă text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Substituent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05" name="Casetă text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Substituent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3" name="Casetă text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Substituent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5" name="Casetă text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Duminică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Casetă text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Luni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Casetă text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Marți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Casetă text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Miercuri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Casetă text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Joi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Casetă text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Vineri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Casetă text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Sâmbătă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Casetă text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Casetă text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Substituent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5" name="Substituent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6" name="Substituent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7" name="Casetă text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Substituent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9" name="Casetă text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Substituent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Casetă text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ro-RO" sz="5400" cap="small">
                <a:solidFill>
                  <a:srgbClr val="58B4FB"/>
                </a:solidFill>
                <a:latin typeface="Corbel" pitchFamily="34" charset="0"/>
              </a:rPr>
              <a:t>Anul</a:t>
            </a:r>
            <a:endParaRPr lang="ro-RO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Casetă text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o-RO">
                <a:latin typeface="Corbel" pitchFamily="34" charset="0"/>
              </a:rPr>
              <a:t>Luna</a:t>
            </a:r>
            <a:endParaRPr lang="ro-RO" dirty="0">
              <a:latin typeface="Corbel" pitchFamily="34" charset="0"/>
            </a:endParaRPr>
          </a:p>
        </p:txBody>
      </p:sp>
      <p:sp>
        <p:nvSpPr>
          <p:cNvPr id="197" name="Dreptungh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5" name="Substituent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6" name="Substituent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7" name="Substituent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8" name="Substituent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9" name="Substituent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0" name="Substituent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1" name="Casetă text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Casetă text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Casetă text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Casetă text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Casetă text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Casetă text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ianua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Grup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Conector drept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Conector drept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Conector drept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Conector drept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Conector drept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Conector drept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up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Conector drept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Conector drept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Conector drept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Conector drept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Conector drept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Conector drept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Grup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Conector drept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Conector drept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Conector drept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Conector drept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Conector drept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Conector drept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Grup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Conector drept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ector drept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onector drept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Conector drept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Conector drept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Conector drept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up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Conector drept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Conector drept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Conector drept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onector drept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onector drept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onector drept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up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Conector drept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ector drept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ector drept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onector drept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Conector drept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onector drept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up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Conector drept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ector drept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ector drept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ector drept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ector drept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onector drept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drep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drep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drep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drep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drep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drept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setă text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Casetă text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Casetă text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Casetă text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Casetă text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Casetă text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Casetă text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Casetă text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Casetă text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Casetă text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Casetă text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Casetă text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Casetă text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Casetă text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Casetă text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Casetă text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Casetă text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Casetă text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Casetă text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Casetă text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Casetă text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Casetă text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Casetă text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Casetă text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Casetă text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Substituent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4" name="Substituent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5" name="Substituent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6" name="Substituent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7" name="Substituent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8" name="Substituent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9" name="Substituent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0" name="Substituent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1" name="Substituent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2" name="Substituent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3" name="Substituent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4" name="Substituent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5" name="Substituent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6" name="Substituent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7" name="Substituent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8" name="Substituent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9" name="Substituent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0" name="Substituent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1" name="Substituent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2" name="Substituent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3" name="Substituent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4" name="Substituent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5" name="Substituent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6" name="Substituent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7" name="Substituent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73" name="Casetă text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ro-RO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Substituent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0" name="Casetă text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 kern="120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5</a:t>
            </a:r>
            <a:endParaRPr lang="ro-RO" sz="1400" kern="1200" dirty="0">
              <a:solidFill>
                <a:schemeClr val="accent1"/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1" name="Substituent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7" name="Casetă text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Substituent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96" name="Casetă text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Substituent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05" name="Casetă text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Substituent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3" name="Casetă text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Substituent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5" name="Casetă text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Duminică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Casetă text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Luni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Casetă text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Marți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Casetă text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Miercuri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Casetă text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Joi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Casetă text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Vineri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Casetă text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Sâmbătă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Casetă text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Casetă text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Substituent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5" name="Substituent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6" name="Substituent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7" name="Casetă text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o-RO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ro-RO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Substituent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9" name="Casetă text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Substituent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Casetă text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ro-RO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ro-RO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Casetă text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o-RO">
                <a:latin typeface="Corbel" pitchFamily="34" charset="0"/>
              </a:rPr>
              <a:t>Ianuarie</a:t>
            </a:r>
            <a:endParaRPr lang="ro-RO" dirty="0">
              <a:latin typeface="Corbel" pitchFamily="34" charset="0"/>
            </a:endParaRPr>
          </a:p>
        </p:txBody>
      </p:sp>
      <p:sp>
        <p:nvSpPr>
          <p:cNvPr id="197" name="Dreptungh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5" name="Substituent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6" name="Substituent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7" name="Substituent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8" name="Substituent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9" name="Substituent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0" name="Substituent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1" name="Casetă text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 kern="12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6</a:t>
            </a:r>
            <a:endParaRPr lang="ro-RO" sz="1400" kern="12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52" name="Casetă text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Casetă text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Casetă text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Casetă text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Casetă text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februa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drep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drep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drep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drep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drep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drep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drep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drep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drep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drep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drep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drep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drep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drep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drep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drep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drep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drep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drep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drep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drep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drep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drep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drep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drep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drep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drep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drep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drep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drep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drep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drep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drep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drep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drep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drep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drep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drep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drep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drep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drep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drep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drep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drep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drep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drep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drep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drept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setă text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Casetă text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Casetă text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Casetă text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Casetă text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Casetă text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Casetă text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Casetă text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Casetă text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Casetă text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Casetă text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Casetă text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Casetă text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Casetă text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Casetă text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Casetă text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Casetă text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Casetă text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Casetă text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Casetă text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Casetă text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Casetă text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Casetă text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Casetă text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ro-RO">
                  <a:latin typeface="Corbel" panose="020B0503020204020204" pitchFamily="34" charset="0"/>
                </a:rPr>
                <a:t>27</a:t>
              </a:r>
              <a:endParaRPr lang="ro-RO" dirty="0">
                <a:latin typeface="Corbel" panose="020B0503020204020204" pitchFamily="34" charset="0"/>
              </a:endParaRPr>
            </a:p>
          </p:txBody>
        </p:sp>
        <p:sp>
          <p:nvSpPr>
            <p:cNvPr id="37" name="Casetă text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Substituent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4" name="Substituent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5" name="Substituent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6" name="Substituent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7" name="Substituent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8" name="Substituent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9" name="Substituent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0" name="Substituent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1" name="Substituent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2" name="Substituent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3" name="Substituent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4" name="Substituent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5" name="Substituent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6" name="Substituent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7" name="Substituent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8" name="Substituent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9" name="Substituent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0" name="Substituent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1" name="Substituent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2" name="Substituent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3" name="Substituent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4" name="Substituent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5" name="Substituent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6" name="Substituent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7" name="Substituent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73" name="Casetă text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Substituent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0" name="Casetă text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Substituent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7" name="Casetă text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Substituent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96" name="Casetă text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Substituent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05" name="Casetă text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30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06" name="Substituent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3" name="Casetă text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29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14" name="Substituent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5" name="Casetă text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Duminică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Casetă text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Luni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Casetă text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Marți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Casetă text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Miercuri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Casetă text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Joi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Casetă text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Vineri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Casetă text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Sâmbătă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Casetă text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Casetă text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Substituent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5" name="Substituent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6" name="Substituent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7" name="Casetă text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Substituent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9" name="Casetă text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Substituent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Casetă text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ro-RO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ro-RO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Casetă text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o-RO">
                <a:latin typeface="Corbel" pitchFamily="34" charset="0"/>
              </a:rPr>
              <a:t>Februarie</a:t>
            </a:r>
            <a:endParaRPr lang="ro-RO" dirty="0">
              <a:latin typeface="Corbel" pitchFamily="34" charset="0"/>
            </a:endParaRPr>
          </a:p>
        </p:txBody>
      </p:sp>
      <p:sp>
        <p:nvSpPr>
          <p:cNvPr id="197" name="Dreptungh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5" name="Substituent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6" name="Substituent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7" name="Substituent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8" name="Substituent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9" name="Substituent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0" name="Substituent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1" name="Casetă text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Casetă text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Casetă text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Casetă text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Casetă text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Casetă text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m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drep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drep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drep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drep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drep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drep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drep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drep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drep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drep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drep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drep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drep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drep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drep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drep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drep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drep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drep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drep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drep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drep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drep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drep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drep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drep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drep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drep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drep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drep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drep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drep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drep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drep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drep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drep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drep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drep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drep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drep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drep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drep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drep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drep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drep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drep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drep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drept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setă text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Casetă text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Casetă text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Casetă text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Casetă text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Casetă text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Casetă text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Casetă text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Casetă text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Casetă text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Casetă text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Casetă text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Casetă text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Casetă text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Casetă text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Casetă text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Casetă text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Casetă text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Casetă text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Casetă text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Casetă text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Casetă text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Casetă text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Casetă text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Casetă text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Substituent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4" name="Substituent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5" name="Substituent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6" name="Substituent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7" name="Substituent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8" name="Substituent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9" name="Substituent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0" name="Substituent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1" name="Substituent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2" name="Substituent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3" name="Substituent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4" name="Substituent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5" name="Substituent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6" name="Substituent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7" name="Substituent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8" name="Substituent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9" name="Substituent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0" name="Substituent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1" name="Substituent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2" name="Substituent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3" name="Substituent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4" name="Substituent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5" name="Substituent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6" name="Substituent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7" name="Substituent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73" name="Casetă text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Substituent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0" name="Casetă text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Substituent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7" name="Casetă text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Substituent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96" name="Casetă text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Substituent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05" name="Casetă text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27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06" name="Substituent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3" name="Casetă text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Substituent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5" name="Casetă text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Duminică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Casetă text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Luni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Casetă text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Marți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Casetă text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Miercuri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Casetă text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Joi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Casetă text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Vineri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Casetă text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Sâmbătă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Casetă text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Casetă text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Substituent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5" name="Substituent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6" name="Substituent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7" name="Casetă text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Substituent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9" name="Casetă text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30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82" name="Substituent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Casetă text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ro-RO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ro-RO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Casetă text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o-RO">
                <a:latin typeface="Corbel" pitchFamily="34" charset="0"/>
              </a:rPr>
              <a:t>Martie</a:t>
            </a:r>
            <a:endParaRPr lang="ro-RO" dirty="0">
              <a:latin typeface="Corbel" pitchFamily="34" charset="0"/>
            </a:endParaRPr>
          </a:p>
        </p:txBody>
      </p:sp>
      <p:sp>
        <p:nvSpPr>
          <p:cNvPr id="197" name="Dreptungh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5" name="Substituent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6" name="Substituent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7" name="Substituent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8" name="Substituent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9" name="Substituent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0" name="Substituent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1" name="Casetă text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Casetă text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Casetă text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Casetă text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Casetă text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Casetă text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apri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drep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drep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drep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drep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drep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drep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drep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drep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drep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drep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drep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drep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drep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drep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drep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drep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drep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drep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drep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drep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drep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drep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drep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drep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drep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drep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drep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drep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drep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drep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drep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drep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drep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drep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drep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drep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drep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drep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drep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drep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drep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drep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drep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drep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drep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drep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drep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drept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setă text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Casetă text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Casetă text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Casetă text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Casetă text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Casetă text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Casetă text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Casetă text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Casetă text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Casetă text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Casetă text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Casetă text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Casetă text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Casetă text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Casetă text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Casetă text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Casetă text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Casetă text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Casetă text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Casetă text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Casetă text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Casetă text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Casetă text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Casetă text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Casetă text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Substituent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4" name="Substituent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402653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5" name="Substituent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402653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6" name="Substituent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7" name="Substituent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8" name="Substituent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9" name="Substituent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0" name="Substituent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1" name="Substituent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3897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2" name="Substituent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3897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3" name="Substituent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4" name="Substituent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5" name="Substituent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6" name="Substituent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7" name="Substituent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8" name="Substituent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8222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9" name="Substituent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8222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0" name="Substituent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1" name="Substituent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2" name="Substituent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3" name="Substituent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4" name="Substituent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5" name="Substituent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92122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6" name="Substituent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92122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7" name="Substituent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73" name="Casetă text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4" name="Substituent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0" name="Casetă text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 kern="12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30</a:t>
            </a:r>
            <a:endParaRPr lang="ro-RO" sz="1400" kern="12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1" name="Substituent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7" name="Casetă text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Substituent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96" name="Casetă text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Substituent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05" name="Casetă text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Substituent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5905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3" name="Casetă text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Substituent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5905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5" name="Casetă text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Duminică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Casetă text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Luni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Casetă text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Marți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Casetă text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Miercuri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Casetă text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Joi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Casetă text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Vineri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Casetă text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Sâmbătă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Casetă text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29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3" name="Casetă text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Substituent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5" name="Substituent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6" name="Substituent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7" name="Casetă text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8" name="Substituent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63835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9" name="Casetă text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Substituent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Casetă text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ro-RO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ro-RO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Casetă text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o-RO">
                <a:latin typeface="Corbel" pitchFamily="34" charset="0"/>
              </a:rPr>
              <a:t>Aprilie</a:t>
            </a:r>
            <a:endParaRPr lang="ro-RO" dirty="0">
              <a:latin typeface="Corbel" pitchFamily="34" charset="0"/>
            </a:endParaRPr>
          </a:p>
        </p:txBody>
      </p:sp>
      <p:sp>
        <p:nvSpPr>
          <p:cNvPr id="197" name="Dreptungh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6" name="Substituent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7" name="Substituent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8" name="Substituent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9" name="Substituent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0" name="Substituent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63835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1" name="Casetă text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Casetă text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Casetă text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Casetă text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Casetă text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Casetă text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53" name="Substituent text 167">
            <a:extLst>
              <a:ext uri="{FF2B5EF4-FFF2-40B4-BE49-F238E27FC236}">
                <a16:creationId xmlns:a16="http://schemas.microsoft.com/office/drawing/2014/main" id="{310A847C-5B09-4AF8-959F-ABADAFB7C7D2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91557" y="5745094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m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drep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drep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drep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drep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drep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drep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drep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drep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drep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drep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drep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drep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drep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drep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drep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drep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drep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drep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drep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drep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drep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drep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drep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drep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drep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drep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drep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drep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drep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drep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drep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drep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drep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drep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drep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drep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drep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drep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drep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drep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drep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drep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drep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drep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drep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drep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drep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drept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setă text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Casetă text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Casetă text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Casetă text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Casetă text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Casetă text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Casetă text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Casetă text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Casetă text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Casetă text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Casetă text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Casetă text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Casetă text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Casetă text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Casetă text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Casetă text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Casetă text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Casetă text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Casetă text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Casetă text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Casetă text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Casetă text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Casetă text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Casetă text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Casetă text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Substituent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4" name="Substituent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5" name="Substituent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6" name="Substituent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7" name="Substituent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8" name="Substituent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9" name="Substituent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0" name="Substituent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1" name="Substituent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2" name="Substituent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3" name="Substituent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4" name="Substituent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5" name="Substituent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6" name="Substituent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7" name="Substituent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8" name="Substituent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9" name="Substituent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0" name="Substituent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1" name="Substituent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2" name="Substituent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3" name="Substituent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4" name="Substituent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 rtl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5" name="Substituent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6" name="Substituent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7" name="Substituent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73" name="Casetă text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5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74" name="Substituent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0" name="Casetă text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4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1" name="Substituent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7" name="Casetă text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3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8" name="Substituent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96" name="Casetă text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2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97" name="Substituent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05" name="Casetă text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1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06" name="Substituent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3" name="Casetă text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o-RO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ro-RO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Substituent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5" name="Casetă text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Duminică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Casetă text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Luni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Casetă text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Marți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Casetă text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Miercuri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Casetă text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Joi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Casetă text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Vineri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Casetă text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Sâmbătă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Casetă text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3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3" name="Casetă text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2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4" name="Substituent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5" name="Substituent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6" name="Substituent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7" name="Casetă text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4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8" name="Substituent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9" name="Casetă text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1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82" name="Substituent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ro-RO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Casetă text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ro-RO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ro-RO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Casetă text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o-RO">
                <a:latin typeface="Corbel" pitchFamily="34" charset="0"/>
              </a:rPr>
              <a:t>Mai</a:t>
            </a:r>
            <a:endParaRPr lang="ro-RO" dirty="0">
              <a:latin typeface="Corbel" pitchFamily="34" charset="0"/>
            </a:endParaRPr>
          </a:p>
        </p:txBody>
      </p:sp>
      <p:sp>
        <p:nvSpPr>
          <p:cNvPr id="197" name="Dreptungh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5" name="Substituent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6" name="Substituent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7" name="Substituent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8" name="Substituent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9" name="Substituent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0" name="Substituent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1" name="Casetă text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5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52" name="Casetă text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Casetă text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Casetă text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Casetă text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Casetă text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iu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drep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drep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drep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drep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drep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drep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drep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drep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drep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drep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drep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drep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drep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drep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drep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drep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drep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drep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drep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drep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drep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drep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drep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drep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drep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drep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drep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drep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drep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drep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drep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drep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drep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drep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drep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drep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drep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drep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drep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drep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drep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drep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drep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drep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drep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drep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drep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drept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setă text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Casetă text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Casetă text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Casetă text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Casetă text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Casetă text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Casetă text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Casetă text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Casetă text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Casetă text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Casetă text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Casetă text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Casetă text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Casetă text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Casetă text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Casetă text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Casetă text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Casetă text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Casetă text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Casetă text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Casetă text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Casetă text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Casetă text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Casetă text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Casetă text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Substituent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4" name="Substituent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5" name="Substituent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6" name="Substituent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7" name="Substituent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8" name="Substituent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9" name="Substituent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0" name="Substituent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1" name="Substituent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2" name="Substituent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3" name="Substituent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4" name="Substituent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5" name="Substituent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6" name="Substituent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7" name="Substituent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8" name="Substituent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9" name="Substituent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0" name="Substituent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1" name="Substituent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2" name="Substituent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3" name="Substituent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4" name="Substituent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5" name="Substituent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6" name="Substituent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7" name="Substituent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73" name="Casetă text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Substituent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0" name="Casetă text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Substituent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7" name="Casetă text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Substituent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96" name="Casetă text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30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97" name="Substituent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05" name="Casetă text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Substituent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3" name="Casetă text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Substituent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5" name="Casetă text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Duminică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Casetă text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Luni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Casetă text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Marți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Casetă text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Miercuri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Casetă text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Joi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Casetă text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Vineri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Casetă text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Sâmbătă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Casetă text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Casetă text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Substituent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5" name="Substituent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6" name="Substituent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7" name="Casetă text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Substituent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9" name="Casetă text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29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82" name="Substituent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Casetă text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ro-RO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ro-RO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Casetă text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o-RO">
                <a:latin typeface="Corbel" pitchFamily="34" charset="0"/>
              </a:rPr>
              <a:t>Iunie</a:t>
            </a:r>
            <a:endParaRPr lang="ro-RO" dirty="0">
              <a:latin typeface="Corbel" pitchFamily="34" charset="0"/>
            </a:endParaRPr>
          </a:p>
        </p:txBody>
      </p:sp>
      <p:sp>
        <p:nvSpPr>
          <p:cNvPr id="197" name="Dreptungh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5" name="Substituent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6" name="Substituent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7" name="Substituent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8" name="Substituent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9" name="Substituent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0" name="Substituent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1" name="Casetă text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Casetă text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Casetă text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Casetă text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Casetă text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Casetă text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pect iu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ector drep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ector drep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ector drep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ector drep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ector drep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ector drep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ector drep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ector drep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ector drep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ector drep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ector drep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ector drep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ector drep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ector drep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ector drep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ector drep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ector drep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ector drep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ector drep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drep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drep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ector drep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ector drep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ector drep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ector drep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ector drep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ector drep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ector drep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ector drep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ector drep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ector drep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ector drep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ector drep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ector drep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ector drep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ector drep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ector drep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ector drep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ector drep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ector drep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ector drep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ector drep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ector drep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ector drep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ector drep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ector drep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ector drep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ector drept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setă text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Casetă text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Casetă text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Casetă text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Casetă text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Casetă text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Casetă text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Casetă text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Casetă text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Casetă text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Casetă text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Casetă text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Casetă text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Casetă text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Casetă text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Casetă text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Casetă text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Casetă text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Casetă text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Casetă text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Casetă text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Casetă text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Casetă text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Casetă text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Casetă text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ro-RO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ro-RO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Substituent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4" name="Substituent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5" name="Substituent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6" name="Substituent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7" name="Substituent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8" name="Substituent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49" name="Substituent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0" name="Substituent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1" name="Substituent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2" name="Substituent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3" name="Substituent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4" name="Substituent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5" name="Substituent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6" name="Substituent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7" name="Substituent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8" name="Substituent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59" name="Substituent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0" name="Substituent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1" name="Substituent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2" name="Substituent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3" name="Substituent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4" name="Substituent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5" name="Substituent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6" name="Substituent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67" name="Substituent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73" name="Casetă text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4" name="Substituent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0" name="Casetă text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29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1" name="Substituent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87" name="Casetă text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Substituent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96" name="Casetă text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Substituent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05" name="Casetă text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Substituent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3" name="Casetă text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25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Substituent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15" name="Casetă text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Duminică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Casetă text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Luni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Casetă text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Marți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Casetă text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Miercuri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Casetă text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Joi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Casetă text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Vineri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Casetă text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ro-RO" sz="1600">
                <a:solidFill>
                  <a:schemeClr val="accent1"/>
                </a:solidFill>
                <a:latin typeface="Corbel" panose="020B0503020204020204" pitchFamily="34" charset="0"/>
              </a:rPr>
              <a:t>Sâmbătă</a:t>
            </a:r>
            <a:endParaRPr lang="ro-RO" sz="16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Casetă text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3" name="Casetă text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Substituent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5" name="Substituent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6" name="Substituent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7" name="Casetă text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ro-RO">
                <a:latin typeface="Corbel" panose="020B0503020204020204" pitchFamily="34" charset="0"/>
              </a:rPr>
              <a:t>30</a:t>
            </a:r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8" name="Substituent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29" name="Casetă text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Substituent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184" name="Casetă text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Casetă text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ro-RO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ro-RO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Casetă text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o-RO">
                <a:latin typeface="Corbel" pitchFamily="34" charset="0"/>
              </a:rPr>
              <a:t>Iulie</a:t>
            </a:r>
            <a:endParaRPr lang="ro-RO" dirty="0">
              <a:latin typeface="Corbel" pitchFamily="34" charset="0"/>
            </a:endParaRPr>
          </a:p>
        </p:txBody>
      </p:sp>
      <p:sp>
        <p:nvSpPr>
          <p:cNvPr id="197" name="Dreptunghi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5" name="Substituent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6" name="Substituent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7" name="Substituent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8" name="Substituent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49" name="Substituent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0" name="Substituent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sz="105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ro-RO"/>
              <a:t>Faceți clic pentru a adăuga text</a:t>
            </a:r>
            <a:endParaRPr lang="ro-RO" dirty="0"/>
          </a:p>
        </p:txBody>
      </p:sp>
      <p:sp>
        <p:nvSpPr>
          <p:cNvPr id="251" name="Casetă text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ro-RO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52" name="Casetă text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Casetă text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Casetă text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Casetă text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Casetă text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ro-RO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ro-RO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reptunghi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6" name="Dreptunghi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7" name="Dreptunghi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620000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ro-RO"/>
              <a:t>Faceți clic pentru a adăuga titlul</a:t>
            </a:r>
            <a:endParaRPr lang="ro-RO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/>
              <a:t>Faceți clic pentru a adăuga text</a:t>
            </a:r>
          </a:p>
          <a:p>
            <a:pPr lvl="1" rtl="0"/>
            <a:r>
              <a:rPr lang="ro-RO"/>
              <a:t>Al doilea nivel</a:t>
            </a:r>
          </a:p>
          <a:p>
            <a:pPr lvl="2" rtl="0"/>
            <a:r>
              <a:rPr lang="ro-RO"/>
              <a:t>Al treilea nivel</a:t>
            </a:r>
          </a:p>
          <a:p>
            <a:pPr lvl="3" rtl="0"/>
            <a:r>
              <a:rPr lang="ro-RO"/>
              <a:t>Al patrulea nivel</a:t>
            </a:r>
          </a:p>
          <a:p>
            <a:pPr lvl="4" rtl="0"/>
            <a:r>
              <a:rPr lang="ro-RO"/>
              <a:t>Al cincilea nivel</a:t>
            </a:r>
            <a:endParaRPr lang="ro-RO" dirty="0"/>
          </a:p>
        </p:txBody>
      </p:sp>
      <p:sp>
        <p:nvSpPr>
          <p:cNvPr id="7" name="Substituent dată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ro-RO"/>
              <a:t>21.03.2018</a:t>
            </a:r>
            <a:endParaRPr lang="ro-RO" dirty="0"/>
          </a:p>
        </p:txBody>
      </p:sp>
      <p:sp>
        <p:nvSpPr>
          <p:cNvPr id="8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ro-RO" dirty="0"/>
          </a:p>
        </p:txBody>
      </p:sp>
      <p:sp>
        <p:nvSpPr>
          <p:cNvPr id="9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ro-RO" smtClean="0"/>
              <a:pPr/>
              <a:t>‹#›</a:t>
            </a:fld>
            <a:endParaRPr lang="ro-RO" dirty="0"/>
          </a:p>
        </p:txBody>
      </p:sp>
      <p:sp>
        <p:nvSpPr>
          <p:cNvPr id="10" name="Text cu instrucțiuni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ro-RO" sz="1100" b="1" i="1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Notă: </a:t>
            </a:r>
          </a:p>
          <a:p>
            <a:pPr rtl="0">
              <a:spcBef>
                <a:spcPts val="1200"/>
              </a:spcBef>
            </a:pPr>
            <a:r>
              <a:rPr lang="ro-RO" sz="1100" b="1" i="1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Puteți imprima acest șablon și să-l utilizați ca un calendar de perete. De asemenea, puteți copia diapozitivul pentru orice lună pentru</a:t>
            </a:r>
            <a:br>
              <a:rPr lang="ro-RO" sz="1100" b="1" i="1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</a:br>
            <a:r>
              <a:rPr lang="ro-RO" sz="1100" b="1" i="1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a-l adăuga la prezentare.</a:t>
            </a:r>
            <a:endParaRPr lang="ro-RO" sz="1100" b="1" i="1" dirty="0">
              <a:solidFill>
                <a:srgbClr val="FFFFFF"/>
              </a:solidFill>
              <a:latin typeface="Corbel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8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" name="Substituent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" name="Substituent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" name="Substituent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" name="Substituent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" name="Substituent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" name="Substituent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" name="Substituent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" name="Substituent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" name="Substituent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" name="Substituent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" name="Substituent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" name="Substituent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" name="Substituent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" name="Substituent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4294967295"/>
          </p:nvPr>
        </p:nvSpPr>
        <p:spPr>
          <a:xfrm>
            <a:off x="3591557" y="5753100"/>
            <a:ext cx="857250" cy="800100"/>
          </a:xfrm>
        </p:spPr>
        <p:txBody>
          <a:bodyPr vert="horz" lIns="45720" tIns="45720" rIns="45720" bIns="45720" rtlCol="0" anchor="ctr" anchorCtr="0">
            <a:normAutofit/>
          </a:bodyPr>
          <a:lstStyle/>
          <a:p>
            <a:pPr marL="0" indent="0" rtl="0">
              <a:lnSpc>
                <a:spcPct val="80000"/>
              </a:lnSpc>
              <a:spcBef>
                <a:spcPts val="100"/>
              </a:spcBef>
              <a:buNone/>
            </a:pPr>
            <a:endParaRPr lang="ro-RO" sz="1100" dirty="0">
              <a:latin typeface="Corbel" panose="020B0503020204020204" pitchFamily="34" charset="0"/>
            </a:endParaRPr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" name="Substituent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" name="Substituent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" name="Substituent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" name="Substituent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" name="Substituent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" name="Substituent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" name="Substituent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" name="Substituent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" name="Substituent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" name="Substituent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7" name="Substituent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8" name="Substituent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9" name="Substituent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0" name="Substituent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1" name="Substituent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3" name="Substituent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5" name="Substituent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6" name="Substituent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7" name="Substituent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8" name="Substituent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19" name="Substituent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0" name="Substituent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1" name="Substituent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2" name="Substituent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3" name="Substituent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4" name="Substituent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5" name="Substituent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6" name="Substituent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7" name="Substituent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8" name="Substituent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29" name="Substituent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0" name="Substituent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1" name="Substituent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2" name="Substituent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3" name="Substituent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4" name="Substituent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5" name="Substituent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6" name="Substituent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7" name="Substituent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8" name="Substituent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39" name="Substituent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0" name="Substituent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1" name="Substituent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2" name="Substituent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  <p:sp>
        <p:nvSpPr>
          <p:cNvPr id="43" name="Substituent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ro-RO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alendar lunar 2014 (luni-duminică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Temă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ă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Calendar lunar 2014 (luni-duminică)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Ivo Martisek (Moravia IT s.r.o.)</cp:lastModifiedBy>
  <cp:revision>29</cp:revision>
  <dcterms:created xsi:type="dcterms:W3CDTF">2015-06-10T19:40:02Z</dcterms:created>
  <dcterms:modified xsi:type="dcterms:W3CDTF">2018-04-25T10:33:43Z</dcterms:modified>
</cp:coreProperties>
</file>