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ro-R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4T10:17:52.975" v="26"/>
      <pc:docMkLst>
        <pc:docMk/>
      </pc:docMkLst>
      <pc:sldChg chg="modSp mod modNotes">
        <pc:chgData name="Fake Test User" userId="SID-0" providerId="Test" clId="FakeClientId" dt="2021-08-24T06:22:39.697" v="25" actId="790"/>
        <pc:sldMkLst>
          <pc:docMk/>
          <pc:sldMk cId="554862975" sldId="256"/>
        </pc:sldMkLst>
        <pc:spChg chg="mod">
          <ac:chgData name="Fake Test User" userId="SID-0" providerId="Test" clId="FakeClientId" dt="2021-08-24T06:22:39.697" v="25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4T06:22:39.697" v="25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4T06:22:27.822" v="23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4T06:21:13.420" v="5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4T06:21:13.420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4T06:21:13.420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4T06:21:13.420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4T06:21:13.420" v="5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4T06:21:18.013" v="6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4T06:21:18.013" v="6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18.013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18.013" v="6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21:18.013" v="6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21:18.013" v="6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22.154" v="7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4T06:21:22.154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22.154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22.154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22.154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22.154" v="7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26.545" v="8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4T06:21:26.545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26.545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26.545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26.545" v="8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21:26.545" v="8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30.123" v="9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30.123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35.448" v="10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21:35.448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39.840" v="11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4T06:21:39.840" v="11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39.840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39.840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39.840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44.198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4T06:21:44.198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44.198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44.198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48.198" v="13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48.198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52.417" v="14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52.417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27.822" v="23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4T06:22:27.822" v="23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2:27.822" v="23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2:27.822" v="23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27.822" v="23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27.822" v="23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24.181" v="22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4T06:22:24.181" v="22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2:24.181" v="22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2:24.181" v="22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24.181" v="22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24.181" v="22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1:57.308" v="15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1:57.308" v="15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01.292" v="16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4T06:22:01.292" v="16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2:01.292" v="16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01.292" v="16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01.292" v="16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2:01.292" v="16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08.870" v="18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4T06:22:08.870" v="18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2:08.870" v="18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08.870" v="18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08.870" v="18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2:08.870" v="18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05.386" v="17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6:22:05.386" v="17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12.667" v="19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4T06:22:12.667" v="19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4T06:22:17.619" v="20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4T06:22:17.619" v="20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>
            <a:extLst>
              <a:ext uri="{FF2B5EF4-FFF2-40B4-BE49-F238E27FC236}">
                <a16:creationId xmlns:a16="http://schemas.microsoft.com/office/drawing/2014/main" id="{82E1A222-2220-4303-BB07-929218B5A8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>
            <a:extLst>
              <a:ext uri="{FF2B5EF4-FFF2-40B4-BE49-F238E27FC236}">
                <a16:creationId xmlns:a16="http://schemas.microsoft.com/office/drawing/2014/main" id="{3CAF094C-AD93-47C4-BCFF-7E45F7D34F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8DE6-E2A2-486D-B186-D9956CDCF9EF}" type="datetimeFigureOut">
              <a:rPr lang="ro-RO" smtClean="0"/>
              <a:t>24.08.2021</a:t>
            </a:fld>
            <a:endParaRPr lang="ro-RO"/>
          </a:p>
        </p:txBody>
      </p:sp>
      <p:sp>
        <p:nvSpPr>
          <p:cNvPr id="4" name="Substituent subsol 3">
            <a:extLst>
              <a:ext uri="{FF2B5EF4-FFF2-40B4-BE49-F238E27FC236}">
                <a16:creationId xmlns:a16="http://schemas.microsoft.com/office/drawing/2014/main" id="{0E9E20F3-6D91-48DC-B8BD-CE6B92CD54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>
            <a:extLst>
              <a:ext uri="{FF2B5EF4-FFF2-40B4-BE49-F238E27FC236}">
                <a16:creationId xmlns:a16="http://schemas.microsoft.com/office/drawing/2014/main" id="{A400C0EB-3CC7-4AEA-87FA-A08B6BD1DD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7D565-2A13-4716-B6E3-E7A2EC0B47D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2886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BC196-FD10-476D-9F68-A0C119048339}" type="datetimeFigureOut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 noProof="0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dirty="0"/>
              <a:t>Clic pentru editare stiluri text Coordonator</a:t>
            </a:r>
            <a:endParaRPr lang="ro-RO" noProof="0" dirty="0"/>
          </a:p>
          <a:p>
            <a:pPr lvl="1"/>
            <a:r>
              <a:rPr lang="ro-RO" noProof="0" dirty="0"/>
              <a:t>al doilea nivel</a:t>
            </a:r>
          </a:p>
          <a:p>
            <a:pPr lvl="2"/>
            <a:r>
              <a:rPr lang="ro-RO" noProof="0" dirty="0"/>
              <a:t>al treilea nivel</a:t>
            </a:r>
          </a:p>
          <a:p>
            <a:pPr lvl="3"/>
            <a:r>
              <a:rPr lang="ro-RO" noProof="0" dirty="0"/>
              <a:t>al patrulea nivel</a:t>
            </a:r>
          </a:p>
          <a:p>
            <a:pPr lvl="4"/>
            <a:r>
              <a:rPr lang="ro-RO" noProof="0" dirty="0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D3A3F-AE78-429D-8AAC-5031C87011FE}" type="slidenum">
              <a:rPr lang="ro-RO" noProof="0" smtClean="0"/>
              <a:t>‹#›</a:t>
            </a:fld>
            <a:endParaRPr lang="ro-RO" noProof="0"/>
          </a:p>
        </p:txBody>
      </p:sp>
    </p:spTree>
    <p:extLst>
      <p:ext uri="{BB962C8B-B14F-4D97-AF65-F5344CB8AC3E}">
        <p14:creationId xmlns:p14="http://schemas.microsoft.com/office/powerpoint/2010/main" val="1442845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2D3A3F-AE78-429D-8AAC-5031C87011FE}" type="slidenum">
              <a:rPr lang="ro-RO" smtClean="0"/>
              <a:t>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58142616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F1CD8C-6490-43FC-80CA-381F6EFCE07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 hasCustomPrompt="1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ro-RO" noProof="0"/>
              <a:t>Faceți clic pentru a edita stilul de titlu coordonator</a:t>
            </a:r>
            <a:br>
              <a:rPr lang="ro-RO" noProof="0"/>
            </a:br>
            <a:endParaRPr lang="ro-RO" noProof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2AE126-5800-4C56-9656-26BDCBC2FB8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49D4D-7344-44F0-A78B-68B20EFCFDE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12" name="Substituent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1C6156-6361-4BA1-B183-3105B416DCD8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  <p:sp>
        <p:nvSpPr>
          <p:cNvPr id="9" name="Casetă text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o-RO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0" name="Casetă text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ro-RO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ș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2DC40F-8793-41F4-82C4-6296E15B92B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u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7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8" name="Substituent text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9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ro-RO" noProof="0"/>
              <a:t>Editați stilurile de text coordonator</a:t>
            </a:r>
          </a:p>
        </p:txBody>
      </p:sp>
      <p:sp>
        <p:nvSpPr>
          <p:cNvPr id="10" name="Substituent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11" name="Substituent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ro-RO" noProof="0"/>
              <a:t>Editați stilurile de text coordonator</a:t>
            </a:r>
          </a:p>
        </p:txBody>
      </p:sp>
      <p:sp>
        <p:nvSpPr>
          <p:cNvPr id="12" name="Substituent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09CDB7-3373-4B97-B037-F55E4C370409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3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u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19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0" name="Substituent imagine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1" name="Substituent text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2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3" name="Substituent imagine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4" name="Substituent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5" name="Substituent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26" name="Substituent imagine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27" name="Substituent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B05614-5959-4C76-8523-2A3BDB9F719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2EE7C75-2591-46B7-B1E0-1EA31C3DE007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2BA61-BEF7-4C67-BC8C-EC56D30EBEB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B1F58D-0833-4B82-813D-EB1E37DD19E6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u 1"/>
          <p:cNvSpPr>
            <a:spLocks noGrp="1"/>
          </p:cNvSpPr>
          <p:nvPr>
            <p:ph type="ctrTitle" hasCustomPrompt="1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8" name="Subtitlu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o-RO" noProof="0"/>
              <a:t>Faceți clic pentru a edita stilul de subtitlu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3D5E6-CD30-4EAD-A80F-6090BFB73DC4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5ED427-157C-4630-8F77-E320AAFDADA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ro-RO" noProof="0"/>
              <a:t>Editați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7761AB-C953-460B-9266-67BC20A6B325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9C6992-DAB2-4953-BBA4-EB0BE59D107D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EE0B7F-BEB9-4EFB-AAFF-6D7525653C5F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DA9520-AC76-46FB-ACC9-E51B32516042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imagine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o-RO" noProof="0"/>
              <a:t>Faceți clic pe pictogramă pentru a adăuga o imagine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o-RO" noProof="0"/>
              <a:t>Editați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DA450E-959C-4144-A775-00975029DF5C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o-RO" noProof="0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ro-RO" noProof="0" smtClean="0"/>
              <a:t>‹#›</a:t>
            </a:fld>
            <a:endParaRPr lang="ro-RO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-RO" noProof="0"/>
              <a:t>Clic pentru editare stil titlu Coordonator</a:t>
            </a: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-RO" noProof="0"/>
              <a:t>Editați stilurile de text coordonator</a:t>
            </a:r>
          </a:p>
          <a:p>
            <a:pPr lvl="1" rtl="0"/>
            <a:r>
              <a:rPr lang="ro-RO" noProof="0"/>
              <a:t>Al doilea nivel</a:t>
            </a:r>
          </a:p>
          <a:p>
            <a:pPr lvl="2" rtl="0"/>
            <a:r>
              <a:rPr lang="ro-RO" noProof="0"/>
              <a:t>Al treilea nivel</a:t>
            </a:r>
          </a:p>
          <a:p>
            <a:pPr lvl="3" rtl="0"/>
            <a:r>
              <a:rPr lang="ro-RO" noProof="0"/>
              <a:t>Al patrulea nivel</a:t>
            </a:r>
          </a:p>
          <a:p>
            <a:pPr lvl="4" rtl="0"/>
            <a:r>
              <a:rPr lang="ro-RO" noProof="0"/>
              <a:t>Al cincilea nivel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57D8038B-26BD-4F2C-AA11-433C689A3292}" type="datetime1">
              <a:rPr lang="ro-RO" noProof="0" smtClean="0"/>
              <a:t>24.08.2021</a:t>
            </a:fld>
            <a:endParaRPr lang="ro-RO" noProof="0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ro-RO" noProof="0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ro-RO" noProof="0" smtClean="0"/>
              <a:pPr rtl="0"/>
              <a:t>‹#›</a:t>
            </a:fld>
            <a:endParaRPr lang="ro-RO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2.xml><?xml version="1.0" encoding="utf-8"?>
<a:theme xmlns:a="http://schemas.openxmlformats.org/drawingml/2006/main" name="Profunzim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TF10001006</ap:Template>
  <ap:TotalTime>33</ap:TotalTime>
  <ap:Words>1</ap:Words>
  <ap:PresentationFormat>Ecran lat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Corbel</vt:lpstr>
      <vt:lpstr>Profunzime</vt:lpstr>
      <vt:lpstr>Prezentare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2021-08-24T10:18:00Z</dcterms:modified>
</cp:coreProperties>
</file>