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ro-R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1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4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918" y="90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24T10:18:26.570" v="21"/>
      <pc:docMkLst>
        <pc:docMk/>
      </pc:docMkLst>
      <pc:sldChg chg="modSp mod modNotes">
        <pc:chgData name="Fake Test User" userId="SID-0" providerId="Test" clId="FakeClientId" dt="2021-08-24T07:19:35.470" v="20" actId="790"/>
        <pc:sldMkLst>
          <pc:docMk/>
          <pc:sldMk cId="3746349892" sldId="256"/>
        </pc:sldMkLst>
        <pc:spChg chg="mod">
          <ac:chgData name="Fake Test User" userId="SID-0" providerId="Test" clId="FakeClientId" dt="2021-08-24T07:19:35.470" v="20" actId="790"/>
          <ac:spMkLst>
            <pc:docMk/>
            <pc:sldMk cId="3746349892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24T07:19:35.470" v="20" actId="790"/>
          <ac:spMkLst>
            <pc:docMk/>
            <pc:sldMk cId="3746349892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24T07:19:19.517" v="18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8-24T07:18:20.782" v="6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8-24T07:18:20.782" v="6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8-24T07:18:20.782" v="6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8-24T07:18:20.782" v="6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8-24T07:18:20.782" v="6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8-24T07:18:24.845" v="7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8-24T07:18:24.845" v="7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7:18:24.845" v="7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7:18:24.845" v="7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7:18:24.845" v="7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7:18:24.845" v="7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7:18:29.345" v="8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8-24T07:18:29.345" v="8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7:18:29.345" v="8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7:18:29.345" v="8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7:18:29.345" v="8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7:18:29.345" v="8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7:18:36.157" v="9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8-24T07:18:36.157" v="9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7:18:36.157" v="9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7:18:36.157" v="9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7:18:36.157" v="9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7:18:36.157" v="9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7:18:41.345" v="10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8-24T07:18:41.345" v="10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7:18:41.345" v="10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7:18:41.345" v="10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7:18:41.345" v="10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7:18:41.345" v="10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  <pc:spChg chg="mod">
            <ac:chgData name="Fake Test User" userId="SID-0" providerId="Test" clId="FakeClientId" dt="2021-08-24T07:18:41.345" v="10" actId="790"/>
            <ac:spMkLst>
              <pc:docMk/>
              <pc:sldMasterMk cId="0" sldId="2147483648"/>
              <pc:sldLayoutMk cId="0" sldId="2147483652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7:18:46.361" v="11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8-24T07:18:46.361" v="11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7:18:46.361" v="11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7:18:46.361" v="11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7:18:46.361" v="11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7:18:46.361" v="11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8-24T07:18:46.361" v="11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8-24T07:18:46.361" v="11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  <pc:spChg chg="mod">
            <ac:chgData name="Fake Test User" userId="SID-0" providerId="Test" clId="FakeClientId" dt="2021-08-24T07:18:46.361" v="11" actId="790"/>
            <ac:spMkLst>
              <pc:docMk/>
              <pc:sldMasterMk cId="0" sldId="2147483648"/>
              <pc:sldLayoutMk cId="0" sldId="2147483653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7:18:51.189" v="12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8-24T07:18:51.189" v="12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7:18:51.189" v="12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7:18:51.189" v="12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7:18:51.189" v="12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7:18:54.907" v="13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8-24T07:18:54.907" v="13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7:18:54.907" v="13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7:18:54.907" v="13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7:19:00.423" v="14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8-24T07:19:00.423" v="14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7:19:00.423" v="14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7:19:00.423" v="14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7:19:00.423" v="14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7:19:00.423" v="14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  <pc:spChg chg="mod">
            <ac:chgData name="Fake Test User" userId="SID-0" providerId="Test" clId="FakeClientId" dt="2021-08-24T07:19:00.423" v="14" actId="790"/>
            <ac:spMkLst>
              <pc:docMk/>
              <pc:sldMasterMk cId="0" sldId="2147483648"/>
              <pc:sldLayoutMk cId="0" sldId="2147483656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7:19:05.845" v="15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8-24T07:19:05.845" v="15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7:19:05.845" v="15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7:19:05.845" v="15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7:19:05.845" v="15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7:19:05.845" v="15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  <pc:spChg chg="mod">
            <ac:chgData name="Fake Test User" userId="SID-0" providerId="Test" clId="FakeClientId" dt="2021-08-24T07:19:05.845" v="15" actId="790"/>
            <ac:spMkLst>
              <pc:docMk/>
              <pc:sldMasterMk cId="0" sldId="2147483648"/>
              <pc:sldLayoutMk cId="0" sldId="2147483657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7:19:19.517" v="18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8-24T07:19:19.517" v="18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7:19:19.517" v="18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7:19:19.517" v="18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7:19:19.517" v="18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7:19:19.517" v="18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7:19:15.501" v="17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8-24T07:19:15.501" v="17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7:19:15.501" v="17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7:19:15.501" v="17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7:19:15.501" v="17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7:19:15.501" v="17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>
            <a:extLst>
              <a:ext uri="{FF2B5EF4-FFF2-40B4-BE49-F238E27FC236}">
                <a16:creationId xmlns:a16="http://schemas.microsoft.com/office/drawing/2014/main" id="{D57EAD85-9E28-4DAA-ABF7-72F2C81DAB0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Substituent dată 2">
            <a:extLst>
              <a:ext uri="{FF2B5EF4-FFF2-40B4-BE49-F238E27FC236}">
                <a16:creationId xmlns:a16="http://schemas.microsoft.com/office/drawing/2014/main" id="{05D9FE61-05BF-4B3C-B107-21826C89868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97265C-4647-433A-9483-65078344CF2D}" type="datetimeFigureOut">
              <a:rPr lang="ro-RO" smtClean="0"/>
              <a:t>24.08.2021</a:t>
            </a:fld>
            <a:endParaRPr lang="ro-RO"/>
          </a:p>
        </p:txBody>
      </p:sp>
      <p:sp>
        <p:nvSpPr>
          <p:cNvPr id="4" name="Substituent subsol 3">
            <a:extLst>
              <a:ext uri="{FF2B5EF4-FFF2-40B4-BE49-F238E27FC236}">
                <a16:creationId xmlns:a16="http://schemas.microsoft.com/office/drawing/2014/main" id="{AEB60B4C-10D1-4D99-80C4-72063002272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5" name="Substituent număr diapozitiv 4">
            <a:extLst>
              <a:ext uri="{FF2B5EF4-FFF2-40B4-BE49-F238E27FC236}">
                <a16:creationId xmlns:a16="http://schemas.microsoft.com/office/drawing/2014/main" id="{48842B79-8ABA-4B73-B34D-FBD7004C086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43873D-559C-4C0F-B3AD-9DFE48AB56D4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1115686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 noProof="0"/>
          </a:p>
        </p:txBody>
      </p:sp>
      <p:sp>
        <p:nvSpPr>
          <p:cNvPr id="3" name="Substituent dată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44E82F-2352-472F-9233-8A7F72CBCF15}" type="datetimeFigureOut">
              <a:rPr lang="ro-RO" noProof="0" smtClean="0"/>
              <a:t>24.08.2021</a:t>
            </a:fld>
            <a:endParaRPr lang="ro-RO" noProof="0"/>
          </a:p>
        </p:txBody>
      </p:sp>
      <p:sp>
        <p:nvSpPr>
          <p:cNvPr id="4" name="Substituent imagine diapozitiv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 noProof="0"/>
          </a:p>
        </p:txBody>
      </p:sp>
      <p:sp>
        <p:nvSpPr>
          <p:cNvPr id="5" name="Substituent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 dirty="0"/>
              <a:t>Clic pentru editare stiluri text Coordonator</a:t>
            </a:r>
            <a:endParaRPr lang="ro-RO" noProof="0" dirty="0"/>
          </a:p>
          <a:p>
            <a:pPr lvl="1"/>
            <a:r>
              <a:rPr lang="ro-RO" noProof="0" dirty="0"/>
              <a:t>al doilea nivel</a:t>
            </a:r>
          </a:p>
          <a:p>
            <a:pPr lvl="2"/>
            <a:r>
              <a:rPr lang="ro-RO" noProof="0" dirty="0"/>
              <a:t>al treilea nivel</a:t>
            </a:r>
          </a:p>
          <a:p>
            <a:pPr lvl="3"/>
            <a:r>
              <a:rPr lang="ro-RO" noProof="0" dirty="0"/>
              <a:t>al patrulea nivel</a:t>
            </a:r>
          </a:p>
          <a:p>
            <a:pPr lvl="4"/>
            <a:r>
              <a:rPr lang="ro-RO" noProof="0" dirty="0"/>
              <a:t>al cincilea nivel</a:t>
            </a:r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 noProof="0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E493F-7A69-472E-BDFC-F8C1DC5B9811}" type="slidenum">
              <a:rPr lang="ro-RO" noProof="0" smtClean="0"/>
              <a:t>‹#›</a:t>
            </a:fld>
            <a:endParaRPr lang="ro-RO" noProof="0"/>
          </a:p>
        </p:txBody>
      </p:sp>
    </p:spTree>
    <p:extLst>
      <p:ext uri="{BB962C8B-B14F-4D97-AF65-F5344CB8AC3E}">
        <p14:creationId xmlns:p14="http://schemas.microsoft.com/office/powerpoint/2010/main" val="31022665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6E493F-7A69-472E-BDFC-F8C1DC5B9811}" type="slidenum">
              <a:rPr lang="ro-RO" smtClean="0"/>
              <a:t>1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876815456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ro-RO" noProof="0"/>
              <a:t>Clic pentru editare stil titlu Coordonator</a:t>
            </a:r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ro-RO" noProof="0"/>
              <a:t>Clic pentru editare stiluri text Coordonator</a:t>
            </a:r>
          </a:p>
          <a:p>
            <a:pPr lvl="1" rtl="0"/>
            <a:r>
              <a:rPr lang="ro-RO" noProof="0"/>
              <a:t>Al doilea nivel</a:t>
            </a:r>
          </a:p>
          <a:p>
            <a:pPr lvl="2" rtl="0"/>
            <a:r>
              <a:rPr lang="ro-RO" noProof="0"/>
              <a:t>Al treilea nivel</a:t>
            </a:r>
          </a:p>
          <a:p>
            <a:pPr lvl="3" rtl="0"/>
            <a:r>
              <a:rPr lang="ro-RO" noProof="0"/>
              <a:t>Al patrulea nivel</a:t>
            </a:r>
          </a:p>
          <a:p>
            <a:pPr lvl="4" rtl="0"/>
            <a:r>
              <a:rPr lang="ro-RO" noProof="0"/>
              <a:t>Al cincilea nivel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AB68E7C-492A-469B-8186-FF9142F82878}" type="datetime1">
              <a:rPr lang="ro-RO" noProof="0" smtClean="0"/>
              <a:t>24.08.2021</a:t>
            </a:fld>
            <a:endParaRPr lang="ro-RO" noProof="0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ro-RO" noProof="0" smtClean="0"/>
              <a:t>‹#›</a:t>
            </a:fld>
            <a:endParaRPr lang="ro-RO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reptunghi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rtlCol="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pPr rtl="0"/>
            <a:r>
              <a:rPr lang="ro-RO" noProof="0"/>
              <a:t>Faceți clic pentru a edita stilul de titlu coordonator</a:t>
            </a:r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ro-RO" noProof="0"/>
              <a:t>Faceți clic pentru a edita stilul de subtitlu coordonator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FC3533E-1D61-4AEC-B7F6-DB04B250E511}" type="datetime1">
              <a:rPr lang="ro-RO" noProof="0" smtClean="0"/>
              <a:t>24.08.2021</a:t>
            </a:fld>
            <a:endParaRPr lang="ro-RO" noProof="0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ro-RO" noProof="0" smtClean="0"/>
              <a:t>‹#›</a:t>
            </a:fld>
            <a:endParaRPr lang="ro-RO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reptunghi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u vertical 1"/>
          <p:cNvSpPr>
            <a:spLocks noGrp="1"/>
          </p:cNvSpPr>
          <p:nvPr>
            <p:ph type="title" orient="vert" hasCustomPrompt="1"/>
          </p:nvPr>
        </p:nvSpPr>
        <p:spPr>
          <a:xfrm>
            <a:off x="9160624" y="274638"/>
            <a:ext cx="2402380" cy="5897562"/>
          </a:xfrm>
        </p:spPr>
        <p:txBody>
          <a:bodyPr vert="eaVert" rtlCol="0"/>
          <a:lstStyle/>
          <a:p>
            <a:pPr rtl="0"/>
            <a:r>
              <a:rPr lang="ro-RO" noProof="0"/>
              <a:t>Clic pentru editare stil titlu Coordonator</a:t>
            </a:r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199" y="274638"/>
            <a:ext cx="7973291" cy="5897562"/>
          </a:xfrm>
        </p:spPr>
        <p:txBody>
          <a:bodyPr vert="eaVert" rtlCol="0"/>
          <a:lstStyle/>
          <a:p>
            <a:pPr lvl="0" rtl="0"/>
            <a:r>
              <a:rPr lang="ro-RO" noProof="0"/>
              <a:t>Clic pentru editare stiluri text Coordonator</a:t>
            </a:r>
          </a:p>
          <a:p>
            <a:pPr lvl="1" rtl="0"/>
            <a:r>
              <a:rPr lang="ro-RO" noProof="0"/>
              <a:t>Al doilea nivel</a:t>
            </a:r>
          </a:p>
          <a:p>
            <a:pPr lvl="2" rtl="0"/>
            <a:r>
              <a:rPr lang="ro-RO" noProof="0"/>
              <a:t>Al treilea nivel</a:t>
            </a:r>
          </a:p>
          <a:p>
            <a:pPr lvl="3" rtl="0"/>
            <a:r>
              <a:rPr lang="ro-RO" noProof="0"/>
              <a:t>Al patrulea nivel</a:t>
            </a:r>
          </a:p>
          <a:p>
            <a:pPr lvl="4" rtl="0"/>
            <a:r>
              <a:rPr lang="ro-RO" noProof="0"/>
              <a:t>Al cincilea nivel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 rtlCol="0"/>
          <a:lstStyle/>
          <a:p>
            <a:pPr rtl="0"/>
            <a:fld id="{6F537426-0A02-4357-BB5A-81EEB1C0F0CB}" type="datetime1">
              <a:rPr lang="ro-RO" noProof="0" smtClean="0"/>
              <a:t>24.08.2021</a:t>
            </a:fld>
            <a:endParaRPr lang="ro-RO" noProof="0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 rtlCol="0"/>
          <a:lstStyle/>
          <a:p>
            <a:pPr rtl="0"/>
            <a:endParaRPr lang="ro-RO" noProof="0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 rtlCol="0"/>
          <a:lstStyle/>
          <a:p>
            <a:pPr rtl="0"/>
            <a:fld id="{4FAB73BC-B049-4115-A692-8D63A059BFB8}" type="slidenum">
              <a:rPr lang="ro-RO" noProof="0" smtClean="0"/>
              <a:t>‹#›</a:t>
            </a:fld>
            <a:endParaRPr lang="ro-RO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ro-RO" noProof="0"/>
              <a:t>Clic pentru editare stil titlu Coordonator</a:t>
            </a:r>
          </a:p>
        </p:txBody>
      </p:sp>
      <p:sp>
        <p:nvSpPr>
          <p:cNvPr id="3" name="Substituent conținut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ro-RO" noProof="0"/>
              <a:t>Clic pentru editare stiluri text Coordonator</a:t>
            </a:r>
          </a:p>
          <a:p>
            <a:pPr lvl="1" rtl="0"/>
            <a:r>
              <a:rPr lang="ro-RO" noProof="0"/>
              <a:t>Al doilea nivel</a:t>
            </a:r>
          </a:p>
          <a:p>
            <a:pPr lvl="2" rtl="0"/>
            <a:r>
              <a:rPr lang="ro-RO" noProof="0"/>
              <a:t>Al treilea nivel</a:t>
            </a:r>
          </a:p>
          <a:p>
            <a:pPr lvl="3" rtl="0"/>
            <a:r>
              <a:rPr lang="ro-RO" noProof="0"/>
              <a:t>Al patrulea nivel</a:t>
            </a:r>
          </a:p>
          <a:p>
            <a:pPr lvl="4" rtl="0"/>
            <a:r>
              <a:rPr lang="ro-RO" noProof="0"/>
              <a:t>Al cincilea nivel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CFA6BE8-2E9C-48DD-95D9-1AE8953C6069}" type="datetime1">
              <a:rPr lang="ro-RO" noProof="0" smtClean="0"/>
              <a:t>24.08.2021</a:t>
            </a:fld>
            <a:endParaRPr lang="ro-RO" noProof="0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ro-RO" noProof="0" smtClean="0"/>
              <a:t>‹#›</a:t>
            </a:fld>
            <a:endParaRPr lang="ro-RO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ntet secțiu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reptunghi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u 1"/>
          <p:cNvSpPr>
            <a:spLocks noGrp="1"/>
          </p:cNvSpPr>
          <p:nvPr>
            <p:ph type="title" hasCustomPrompt="1"/>
          </p:nvPr>
        </p:nvSpPr>
        <p:spPr>
          <a:xfrm>
            <a:off x="833191" y="2208879"/>
            <a:ext cx="10515600" cy="1676400"/>
          </a:xfrm>
        </p:spPr>
        <p:txBody>
          <a:bodyPr rtlCol="0"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o-RO" noProof="0"/>
              <a:t>Clic pentru editare stil titlu Coordonator</a:t>
            </a:r>
          </a:p>
        </p:txBody>
      </p:sp>
      <p:sp>
        <p:nvSpPr>
          <p:cNvPr id="3" name="Substituent text 2"/>
          <p:cNvSpPr>
            <a:spLocks noGrp="1"/>
          </p:cNvSpPr>
          <p:nvPr>
            <p:ph type="body" idx="1" hasCustomPrompt="1"/>
          </p:nvPr>
        </p:nvSpPr>
        <p:spPr>
          <a:xfrm>
            <a:off x="833191" y="4010334"/>
            <a:ext cx="10515600" cy="1174639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o-RO" noProof="0"/>
              <a:t>Clic pentru editare stiluri text Coordonator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64ADC498-302D-4ABD-B32A-EBA7DA8A787B}" type="datetime1">
              <a:rPr lang="ro-RO" noProof="0" smtClean="0"/>
              <a:t>24.08.2021</a:t>
            </a:fld>
            <a:endParaRPr lang="ro-RO" noProof="0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ro-RO" noProof="0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FAB73BC-B049-4115-A692-8D63A059BFB8}" type="slidenum">
              <a:rPr lang="ro-RO" noProof="0" smtClean="0"/>
              <a:pPr rtl="0"/>
              <a:t>‹#›</a:t>
            </a:fld>
            <a:endParaRPr lang="ro-RO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u 7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ro-RO" noProof="0"/>
              <a:t>Clic pentru editare stil titlu Coordonator</a:t>
            </a:r>
          </a:p>
        </p:txBody>
      </p:sp>
      <p:sp>
        <p:nvSpPr>
          <p:cNvPr id="3" name="Substituent conținut 2"/>
          <p:cNvSpPr>
            <a:spLocks noGrp="1"/>
          </p:cNvSpPr>
          <p:nvPr>
            <p:ph sz="half" idx="1" hasCustomPrompt="1"/>
          </p:nvPr>
        </p:nvSpPr>
        <p:spPr>
          <a:xfrm>
            <a:off x="1205344" y="2011680"/>
            <a:ext cx="4754880" cy="420624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o-RO" noProof="0"/>
              <a:t>Clic pentru editare stiluri text Coordonator</a:t>
            </a:r>
          </a:p>
          <a:p>
            <a:pPr lvl="1" rtl="0"/>
            <a:r>
              <a:rPr lang="ro-RO" noProof="0"/>
              <a:t>Al doilea nivel</a:t>
            </a:r>
          </a:p>
          <a:p>
            <a:pPr lvl="2" rtl="0"/>
            <a:r>
              <a:rPr lang="ro-RO" noProof="0"/>
              <a:t>Al treilea nivel</a:t>
            </a:r>
          </a:p>
          <a:p>
            <a:pPr lvl="3" rtl="0"/>
            <a:r>
              <a:rPr lang="ro-RO" noProof="0"/>
              <a:t>Al patrulea nivel</a:t>
            </a:r>
          </a:p>
          <a:p>
            <a:pPr lvl="4" rtl="0"/>
            <a:r>
              <a:rPr lang="ro-RO" noProof="0"/>
              <a:t>Al cincilea nivel</a:t>
            </a:r>
          </a:p>
        </p:txBody>
      </p:sp>
      <p:sp>
        <p:nvSpPr>
          <p:cNvPr id="4" name="Substituent conținut 3"/>
          <p:cNvSpPr>
            <a:spLocks noGrp="1"/>
          </p:cNvSpPr>
          <p:nvPr>
            <p:ph sz="half" idx="2" hasCustomPrompt="1"/>
          </p:nvPr>
        </p:nvSpPr>
        <p:spPr>
          <a:xfrm>
            <a:off x="6230391" y="2011680"/>
            <a:ext cx="4754880" cy="420624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o-RO" noProof="0"/>
              <a:t>Clic pentru editare stiluri text Coordonator</a:t>
            </a:r>
          </a:p>
          <a:p>
            <a:pPr lvl="1" rtl="0"/>
            <a:r>
              <a:rPr lang="ro-RO" noProof="0"/>
              <a:t>Al doilea nivel</a:t>
            </a:r>
          </a:p>
          <a:p>
            <a:pPr lvl="2" rtl="0"/>
            <a:r>
              <a:rPr lang="ro-RO" noProof="0"/>
              <a:t>Al treilea nivel</a:t>
            </a:r>
          </a:p>
          <a:p>
            <a:pPr lvl="3" rtl="0"/>
            <a:r>
              <a:rPr lang="ro-RO" noProof="0"/>
              <a:t>Al patrulea nivel</a:t>
            </a:r>
          </a:p>
          <a:p>
            <a:pPr lvl="4" rtl="0"/>
            <a:r>
              <a:rPr lang="ro-RO" noProof="0"/>
              <a:t>Al cincilea nivel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64F5DBF-4A38-4DF5-9AD0-6C50E85AD449}" type="datetime1">
              <a:rPr lang="ro-RO" noProof="0" smtClean="0"/>
              <a:t>24.08.2021</a:t>
            </a:fld>
            <a:endParaRPr lang="ro-RO" noProof="0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ro-RO" noProof="0" smtClean="0"/>
              <a:t>‹#›</a:t>
            </a:fld>
            <a:endParaRPr lang="ro-RO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u 9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ro-RO" noProof="0"/>
              <a:t>Clic pentru editare stil titlu Coordonator</a:t>
            </a:r>
          </a:p>
        </p:txBody>
      </p:sp>
      <p:sp>
        <p:nvSpPr>
          <p:cNvPr id="3" name="Substituent text 2"/>
          <p:cNvSpPr>
            <a:spLocks noGrp="1"/>
          </p:cNvSpPr>
          <p:nvPr>
            <p:ph type="body" idx="1" hasCustomPrompt="1"/>
          </p:nvPr>
        </p:nvSpPr>
        <p:spPr>
          <a:xfrm>
            <a:off x="1207008" y="1913470"/>
            <a:ext cx="4754880" cy="743094"/>
          </a:xfrm>
        </p:spPr>
        <p:txBody>
          <a:bodyPr rtlCol="0"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o-RO" noProof="0"/>
              <a:t>Clic pentru editare stiluri text Coordonator</a:t>
            </a:r>
          </a:p>
        </p:txBody>
      </p:sp>
      <p:sp>
        <p:nvSpPr>
          <p:cNvPr id="4" name="Substituent conținut 3"/>
          <p:cNvSpPr>
            <a:spLocks noGrp="1"/>
          </p:cNvSpPr>
          <p:nvPr>
            <p:ph sz="half" idx="2" hasCustomPrompt="1"/>
          </p:nvPr>
        </p:nvSpPr>
        <p:spPr>
          <a:xfrm>
            <a:off x="1207008" y="2656566"/>
            <a:ext cx="4754880" cy="356616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o-RO" noProof="0"/>
              <a:t>Clic pentru editare stiluri text Coordonator</a:t>
            </a:r>
          </a:p>
          <a:p>
            <a:pPr lvl="1" rtl="0"/>
            <a:r>
              <a:rPr lang="ro-RO" noProof="0"/>
              <a:t>Al doilea nivel</a:t>
            </a:r>
          </a:p>
          <a:p>
            <a:pPr lvl="2" rtl="0"/>
            <a:r>
              <a:rPr lang="ro-RO" noProof="0"/>
              <a:t>Al treilea nivel</a:t>
            </a:r>
          </a:p>
          <a:p>
            <a:pPr lvl="3" rtl="0"/>
            <a:r>
              <a:rPr lang="ro-RO" noProof="0"/>
              <a:t>Al patrulea nivel</a:t>
            </a:r>
          </a:p>
          <a:p>
            <a:pPr lvl="4" rtl="0"/>
            <a:r>
              <a:rPr lang="ro-RO" noProof="0"/>
              <a:t>Al cincilea nivel</a:t>
            </a:r>
          </a:p>
        </p:txBody>
      </p:sp>
      <p:sp>
        <p:nvSpPr>
          <p:cNvPr id="5" name="Substituent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6231230" y="1913470"/>
            <a:ext cx="4754880" cy="743094"/>
          </a:xfrm>
        </p:spPr>
        <p:txBody>
          <a:bodyPr rtlCol="0"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o-RO" noProof="0"/>
              <a:t>Clic pentru editare stiluri text Coordonator</a:t>
            </a:r>
          </a:p>
        </p:txBody>
      </p:sp>
      <p:sp>
        <p:nvSpPr>
          <p:cNvPr id="6" name="Substituent conținut 5"/>
          <p:cNvSpPr>
            <a:spLocks noGrp="1"/>
          </p:cNvSpPr>
          <p:nvPr>
            <p:ph sz="quarter" idx="4" hasCustomPrompt="1"/>
          </p:nvPr>
        </p:nvSpPr>
        <p:spPr>
          <a:xfrm>
            <a:off x="6231230" y="2656564"/>
            <a:ext cx="4754880" cy="356616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o-RO" noProof="0"/>
              <a:t>Clic pentru editare stiluri text Coordonator</a:t>
            </a:r>
          </a:p>
          <a:p>
            <a:pPr lvl="1" rtl="0"/>
            <a:r>
              <a:rPr lang="ro-RO" noProof="0"/>
              <a:t>Al doilea nivel</a:t>
            </a:r>
          </a:p>
          <a:p>
            <a:pPr lvl="2" rtl="0"/>
            <a:r>
              <a:rPr lang="ro-RO" noProof="0"/>
              <a:t>Al treilea nivel</a:t>
            </a:r>
          </a:p>
          <a:p>
            <a:pPr lvl="3" rtl="0"/>
            <a:r>
              <a:rPr lang="ro-RO" noProof="0"/>
              <a:t>Al patrulea nivel</a:t>
            </a:r>
          </a:p>
          <a:p>
            <a:pPr lvl="4" rtl="0"/>
            <a:r>
              <a:rPr lang="ro-RO" noProof="0"/>
              <a:t>Al cincilea nivel</a:t>
            </a:r>
          </a:p>
        </p:txBody>
      </p:sp>
      <p:sp>
        <p:nvSpPr>
          <p:cNvPr id="7" name="Substituent dată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44AAE8E-4233-4372-A0F9-370A39B76AF6}" type="datetime1">
              <a:rPr lang="ro-RO" noProof="0" smtClean="0"/>
              <a:t>24.08.2021</a:t>
            </a:fld>
            <a:endParaRPr lang="ro-RO" noProof="0"/>
          </a:p>
        </p:txBody>
      </p:sp>
      <p:sp>
        <p:nvSpPr>
          <p:cNvPr id="8" name="Substituent subsol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/>
          </a:p>
        </p:txBody>
      </p:sp>
      <p:sp>
        <p:nvSpPr>
          <p:cNvPr id="9" name="Substituent număr diapozitiv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ro-RO" noProof="0" smtClean="0"/>
              <a:t>‹#›</a:t>
            </a:fld>
            <a:endParaRPr lang="ro-RO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ro-RO" noProof="0"/>
              <a:t>Clic pentru editare stil titlu Coordonator</a:t>
            </a:r>
          </a:p>
        </p:txBody>
      </p:sp>
      <p:sp>
        <p:nvSpPr>
          <p:cNvPr id="3" name="Substituent dată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A72A4C6-D58C-4CE4-B636-C7A15331662A}" type="datetime1">
              <a:rPr lang="ro-RO" noProof="0" smtClean="0"/>
              <a:t>24.08.2021</a:t>
            </a:fld>
            <a:endParaRPr lang="ro-RO" noProof="0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ro-RO" noProof="0" smtClean="0"/>
              <a:t>‹#›</a:t>
            </a:fld>
            <a:endParaRPr lang="ro-RO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9CA0CFB-1FF4-435E-B254-F52144DE0035}" type="datetime1">
              <a:rPr lang="ro-RO" noProof="0" smtClean="0"/>
              <a:t>24.08.2021</a:t>
            </a:fld>
            <a:endParaRPr lang="ro-RO" noProof="0"/>
          </a:p>
        </p:txBody>
      </p:sp>
      <p:sp>
        <p:nvSpPr>
          <p:cNvPr id="3" name="Substituent subsol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ro-RO" noProof="0" smtClean="0"/>
              <a:t>‹#›</a:t>
            </a:fld>
            <a:endParaRPr lang="ro-RO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u 7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ro-RO" noProof="0"/>
              <a:t>Clic pentru editare stil titlu Coordonator</a:t>
            </a:r>
          </a:p>
        </p:txBody>
      </p:sp>
      <p:sp>
        <p:nvSpPr>
          <p:cNvPr id="3" name="Substituent conținut 2"/>
          <p:cNvSpPr>
            <a:spLocks noGrp="1"/>
          </p:cNvSpPr>
          <p:nvPr>
            <p:ph idx="1" hasCustomPrompt="1"/>
          </p:nvPr>
        </p:nvSpPr>
        <p:spPr>
          <a:xfrm>
            <a:off x="1207008" y="2120054"/>
            <a:ext cx="6126480" cy="411480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ro-RO" noProof="0"/>
              <a:t>Clic pentru editare stiluri text Coordonator</a:t>
            </a:r>
          </a:p>
          <a:p>
            <a:pPr lvl="1" rtl="0"/>
            <a:r>
              <a:rPr lang="ro-RO" noProof="0"/>
              <a:t>Al doilea nivel</a:t>
            </a:r>
          </a:p>
          <a:p>
            <a:pPr lvl="2" rtl="0"/>
            <a:r>
              <a:rPr lang="ro-RO" noProof="0"/>
              <a:t>Al treilea nivel</a:t>
            </a:r>
          </a:p>
          <a:p>
            <a:pPr lvl="3" rtl="0"/>
            <a:r>
              <a:rPr lang="ro-RO" noProof="0"/>
              <a:t>Al patrulea nivel</a:t>
            </a:r>
          </a:p>
          <a:p>
            <a:pPr lvl="4" rtl="0"/>
            <a:r>
              <a:rPr lang="ro-RO" noProof="0"/>
              <a:t>Al cincilea nivel</a:t>
            </a:r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 hasCustomPrompt="1"/>
          </p:nvPr>
        </p:nvSpPr>
        <p:spPr>
          <a:xfrm>
            <a:off x="7789023" y="2147486"/>
            <a:ext cx="3200400" cy="3432319"/>
          </a:xfrm>
        </p:spPr>
        <p:txBody>
          <a:bodyPr rtlCol="0"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o-RO" noProof="0"/>
              <a:t>Clic pentru editare stiluri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39F994B-851C-4037-9CDA-B9F6F80670A7}" type="datetime1">
              <a:rPr lang="ro-RO" noProof="0" smtClean="0"/>
              <a:t>24.08.2021</a:t>
            </a:fld>
            <a:endParaRPr lang="ro-RO" noProof="0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ro-RO" noProof="0" smtClean="0"/>
              <a:t>‹#›</a:t>
            </a:fld>
            <a:endParaRPr lang="ro-RO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u 7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ro-RO" noProof="0"/>
              <a:t>Clic pentru editare stil titlu Coordonator</a:t>
            </a:r>
          </a:p>
        </p:txBody>
      </p:sp>
      <p:sp>
        <p:nvSpPr>
          <p:cNvPr id="3" name="Substituent imagine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rtlCol="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o-RO" noProof="0"/>
              <a:t>Faceți clic pe pictogramă pentru a adăuga o imagine</a:t>
            </a:r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 hasCustomPrompt="1"/>
          </p:nvPr>
        </p:nvSpPr>
        <p:spPr>
          <a:xfrm>
            <a:off x="7790688" y="2150621"/>
            <a:ext cx="3200400" cy="3429000"/>
          </a:xfrm>
        </p:spPr>
        <p:txBody>
          <a:bodyPr rtlCol="0"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o-RO" noProof="0"/>
              <a:t>Clic pentru editare stiluri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E0CE02D-842B-488A-B0F5-09D37149E41F}" type="datetime1">
              <a:rPr lang="ro-RO" noProof="0" smtClean="0"/>
              <a:t>24.08.2021</a:t>
            </a:fld>
            <a:endParaRPr lang="ro-RO" noProof="0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ro-RO" noProof="0" smtClean="0"/>
              <a:t>‹#›</a:t>
            </a:fld>
            <a:endParaRPr lang="ro-RO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reptunghi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Substituent titlu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o-RO" noProof="0"/>
              <a:t>Clic pentru editare stil titlu Coordonator</a:t>
            </a:r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o-RO" noProof="0"/>
              <a:t>Clic pentru editare stiluri text Coordonator</a:t>
            </a:r>
          </a:p>
          <a:p>
            <a:pPr lvl="1" rtl="0"/>
            <a:r>
              <a:rPr lang="ro-RO" noProof="0"/>
              <a:t>Al doilea nivel</a:t>
            </a:r>
          </a:p>
          <a:p>
            <a:pPr lvl="2" rtl="0"/>
            <a:r>
              <a:rPr lang="ro-RO" noProof="0"/>
              <a:t>Al treilea nivel</a:t>
            </a:r>
          </a:p>
          <a:p>
            <a:pPr lvl="3" rtl="0"/>
            <a:r>
              <a:rPr lang="ro-RO" noProof="0"/>
              <a:t>Al patrulea nivel</a:t>
            </a:r>
          </a:p>
          <a:p>
            <a:pPr lvl="4" rtl="0"/>
            <a:r>
              <a:rPr lang="ro-RO" noProof="0"/>
              <a:t>Al cincilea nivel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pPr rtl="0"/>
            <a:fld id="{5E8063AC-FC9E-4827-BD34-FD6BB6C2DD0E}" type="datetime1">
              <a:rPr lang="ro-RO" noProof="0" smtClean="0"/>
              <a:t>24.08.2021</a:t>
            </a:fld>
            <a:endParaRPr lang="ro-RO" noProof="0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 rtl="0"/>
            <a:endParaRPr lang="ro-RO" noProof="0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pPr rtl="0"/>
            <a:fld id="{4FAB73BC-B049-4115-A692-8D63A059BFB8}" type="slidenum">
              <a:rPr lang="ro-RO" noProof="0" smtClean="0"/>
              <a:pPr rtl="0"/>
              <a:t>‹#›</a:t>
            </a:fld>
            <a:endParaRPr lang="ro-RO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ro-RO"/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46349892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Cu benzi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1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Banded</ap:Template>
  <ap:TotalTime>91</ap:TotalTime>
  <ap:Words>1</ap:Words>
  <ap:PresentationFormat>Ecran lat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Fonturi utilizate</vt:lpstr>
      </vt:variant>
      <vt:variant>
        <vt:i4>3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1</vt:i4>
      </vt:variant>
    </vt:vector>
  </ap:HeadingPairs>
  <ap:TitlesOfParts>
    <vt:vector baseType="lpstr" size="5">
      <vt:lpstr>Calibri</vt:lpstr>
      <vt:lpstr>Corbel</vt:lpstr>
      <vt:lpstr>Wingdings</vt:lpstr>
      <vt:lpstr>Cu benzi</vt:lpstr>
      <vt:lpstr>Prezentare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2014-08-26T23:49:19Z</dcterms:created>
  <dcterms:modified xsi:type="dcterms:W3CDTF">2021-08-24T10:18:33Z</dcterms:modified>
</cp:coreProperties>
</file>