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ro-R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10:17:12.849" v="28"/>
      <pc:docMkLst>
        <pc:docMk/>
      </pc:docMkLst>
      <pc:sldChg chg="modSp mod modNotes">
        <pc:chgData name="Fake Test User" userId="SID-0" providerId="Test" clId="FakeClientId" dt="2021-08-24T07:16:52.990" v="27" actId="790"/>
        <pc:sldMkLst>
          <pc:docMk/>
          <pc:sldMk cId="241142677" sldId="256"/>
        </pc:sldMkLst>
        <pc:spChg chg="mod">
          <ac:chgData name="Fake Test User" userId="SID-0" providerId="Test" clId="FakeClientId" dt="2021-08-24T07:16:52.990" v="27" actId="790"/>
          <ac:spMkLst>
            <pc:docMk/>
            <pc:sldMk cId="24114267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7:16:52.990" v="27" actId="790"/>
          <ac:spMkLst>
            <pc:docMk/>
            <pc:sldMk cId="24114267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7:16:41.256" v="25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4T07:14:58.167" v="7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4T07:14:58.167" v="7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4T07:14:58.167" v="7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4T07:14:58.167" v="7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4T07:14:58.167" v="7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7:15:04.727" v="8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4T07:15:04.727" v="8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04.727" v="8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04.727" v="8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04.727" v="8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04.727" v="8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11.198" v="9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4T07:15:11.198" v="9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11.198" v="9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11.198" v="9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11.198" v="9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11.198" v="9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18.523" v="10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4T07:15:18.523" v="10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18.523" v="10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18.523" v="10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18.523" v="10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18.523" v="10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24.493" v="11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4T07:15:24.493" v="11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24.493" v="11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24.493" v="11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24.493" v="11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24.493" v="11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5:24.493" v="11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31.102" v="12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15:31.102" v="12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37.868" v="13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4T07:15:37.868" v="13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37.868" v="13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37.868" v="13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37.868" v="13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43.540" v="14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4T07:15:43.540" v="14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43.540" v="14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43.540" v="14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48.415" v="15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4T07:15:48.415" v="15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48.415" v="15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48.415" v="15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48.415" v="15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48.415" v="15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5:48.415" v="15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54.102" v="16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4T07:15:54.102" v="16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54.102" v="16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54.102" v="16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54.102" v="16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54.102" v="16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5:54.102" v="16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31.005" v="23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4T07:16:31.005" v="23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6:31.005" v="23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6:31.005" v="23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31.005" v="23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31.005" v="23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41.256" v="25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4T07:16:41.256" v="25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6:41.256" v="25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6:41.256" v="25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41.256" v="25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41.256" v="25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5:59.868" v="17" actId="790"/>
          <pc:sldLayoutMkLst>
            <pc:docMk/>
            <pc:sldMasterMk cId="0" sldId="2147483840"/>
            <pc:sldLayoutMk cId="0" sldId="2147483852"/>
          </pc:sldLayoutMkLst>
          <pc:spChg chg="mod">
            <ac:chgData name="Fake Test User" userId="SID-0" providerId="Test" clId="FakeClientId" dt="2021-08-24T07:15:59.868" v="17" actId="790"/>
            <ac:spMkLst>
              <pc:docMk/>
              <pc:sldMasterMk cId="0" sldId="2147483840"/>
              <pc:sldLayoutMk cId="0" sldId="21474838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5:59.868" v="17" actId="790"/>
            <ac:spMkLst>
              <pc:docMk/>
              <pc:sldMasterMk cId="0" sldId="2147483840"/>
              <pc:sldLayoutMk cId="0" sldId="21474838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5:59.868" v="17" actId="790"/>
            <ac:spMkLst>
              <pc:docMk/>
              <pc:sldMasterMk cId="0" sldId="2147483840"/>
              <pc:sldLayoutMk cId="0" sldId="21474838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5:59.868" v="17" actId="790"/>
            <ac:spMkLst>
              <pc:docMk/>
              <pc:sldMasterMk cId="0" sldId="2147483840"/>
              <pc:sldLayoutMk cId="0" sldId="21474838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5:59.868" v="17" actId="790"/>
            <ac:spMkLst>
              <pc:docMk/>
              <pc:sldMasterMk cId="0" sldId="2147483840"/>
              <pc:sldLayoutMk cId="0" sldId="21474838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5:59.868" v="17" actId="790"/>
            <ac:spMkLst>
              <pc:docMk/>
              <pc:sldMasterMk cId="0" sldId="2147483840"/>
              <pc:sldLayoutMk cId="0" sldId="21474838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04.961" v="18" actId="790"/>
          <pc:sldLayoutMkLst>
            <pc:docMk/>
            <pc:sldMasterMk cId="0" sldId="2147483840"/>
            <pc:sldLayoutMk cId="0" sldId="2147483853"/>
          </pc:sldLayoutMkLst>
          <pc:spChg chg="mod">
            <ac:chgData name="Fake Test User" userId="SID-0" providerId="Test" clId="FakeClientId" dt="2021-08-24T07:16:04.961" v="18" actId="790"/>
            <ac:spMkLst>
              <pc:docMk/>
              <pc:sldMasterMk cId="0" sldId="2147483840"/>
              <pc:sldLayoutMk cId="0" sldId="21474838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6:04.961" v="18" actId="790"/>
            <ac:spMkLst>
              <pc:docMk/>
              <pc:sldMasterMk cId="0" sldId="2147483840"/>
              <pc:sldLayoutMk cId="0" sldId="21474838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04.961" v="18" actId="790"/>
            <ac:spMkLst>
              <pc:docMk/>
              <pc:sldMasterMk cId="0" sldId="2147483840"/>
              <pc:sldLayoutMk cId="0" sldId="21474838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04.961" v="18" actId="790"/>
            <ac:spMkLst>
              <pc:docMk/>
              <pc:sldMasterMk cId="0" sldId="2147483840"/>
              <pc:sldLayoutMk cId="0" sldId="21474838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6:04.961" v="18" actId="790"/>
            <ac:spMkLst>
              <pc:docMk/>
              <pc:sldMasterMk cId="0" sldId="2147483840"/>
              <pc:sldLayoutMk cId="0" sldId="21474838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09.899" v="19" actId="790"/>
          <pc:sldLayoutMkLst>
            <pc:docMk/>
            <pc:sldMasterMk cId="0" sldId="2147483840"/>
            <pc:sldLayoutMk cId="0" sldId="2147483854"/>
          </pc:sldLayoutMkLst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7:16:09.899" v="19" actId="790"/>
            <ac:spMkLst>
              <pc:docMk/>
              <pc:sldMasterMk cId="0" sldId="2147483840"/>
              <pc:sldLayoutMk cId="0" sldId="214748385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14.571" v="20" actId="790"/>
          <pc:sldLayoutMkLst>
            <pc:docMk/>
            <pc:sldMasterMk cId="0" sldId="2147483840"/>
            <pc:sldLayoutMk cId="0" sldId="2147483855"/>
          </pc:sldLayoutMkLst>
          <pc:spChg chg="mod">
            <ac:chgData name="Fake Test User" userId="SID-0" providerId="Test" clId="FakeClientId" dt="2021-08-24T07:16:14.571" v="20" actId="790"/>
            <ac:spMkLst>
              <pc:docMk/>
              <pc:sldMasterMk cId="0" sldId="2147483840"/>
              <pc:sldLayoutMk cId="0" sldId="21474838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6:14.571" v="20" actId="790"/>
            <ac:spMkLst>
              <pc:docMk/>
              <pc:sldMasterMk cId="0" sldId="2147483840"/>
              <pc:sldLayoutMk cId="0" sldId="21474838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14.571" v="20" actId="790"/>
            <ac:spMkLst>
              <pc:docMk/>
              <pc:sldMasterMk cId="0" sldId="2147483840"/>
              <pc:sldLayoutMk cId="0" sldId="21474838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14.571" v="20" actId="790"/>
            <ac:spMkLst>
              <pc:docMk/>
              <pc:sldMasterMk cId="0" sldId="2147483840"/>
              <pc:sldLayoutMk cId="0" sldId="21474838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6:14.571" v="20" actId="790"/>
            <ac:spMkLst>
              <pc:docMk/>
              <pc:sldMasterMk cId="0" sldId="2147483840"/>
              <pc:sldLayoutMk cId="0" sldId="21474838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20.177" v="21" actId="790"/>
          <pc:sldLayoutMkLst>
            <pc:docMk/>
            <pc:sldMasterMk cId="0" sldId="2147483840"/>
            <pc:sldLayoutMk cId="0" sldId="2147483858"/>
          </pc:sldLayoutMkLst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7:16:20.177" v="21" actId="790"/>
            <ac:spMkLst>
              <pc:docMk/>
              <pc:sldMasterMk cId="0" sldId="2147483840"/>
              <pc:sldLayoutMk cId="0" sldId="2147483858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25.990" v="22" actId="790"/>
          <pc:sldLayoutMkLst>
            <pc:docMk/>
            <pc:sldMasterMk cId="0" sldId="2147483840"/>
            <pc:sldLayoutMk cId="0" sldId="2147483859"/>
          </pc:sldLayoutMkLst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4T07:16:25.990" v="22" actId="790"/>
            <ac:spMkLst>
              <pc:docMk/>
              <pc:sldMasterMk cId="0" sldId="2147483840"/>
              <pc:sldLayoutMk cId="0" sldId="2147483859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94F5601A-094E-41C4-8256-C8C7795022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C32CF470-467B-4DD1-9A87-87AC7CB80D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345C6-1B41-4F2D-9CD3-3DC9AACEEAD2}" type="datetimeFigureOut">
              <a:rPr lang="ro-RO" smtClean="0"/>
              <a:t>24.08.2021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39E4BE9E-3170-4E8B-95C4-69AB195432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C0AFAF2E-3AE6-407F-9D61-CF3BAE421E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E044C-66B3-47C8-A831-9F49E0E3126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6826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D12A1-9393-47D7-A3DB-86F1A9FCDA32}" type="datetimeFigureOut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Clic pentru editare stiluri text Coordonator</a:t>
            </a:r>
            <a:endParaRPr lang="ro-RO" noProof="0" dirty="0"/>
          </a:p>
          <a:p>
            <a:pPr lvl="1"/>
            <a:r>
              <a:rPr lang="ro-RO" noProof="0" dirty="0"/>
              <a:t>al doilea nivel</a:t>
            </a:r>
          </a:p>
          <a:p>
            <a:pPr lvl="2"/>
            <a:r>
              <a:rPr lang="ro-RO" noProof="0" dirty="0"/>
              <a:t>al treilea nivel</a:t>
            </a:r>
          </a:p>
          <a:p>
            <a:pPr lvl="3"/>
            <a:r>
              <a:rPr lang="ro-RO" noProof="0" dirty="0"/>
              <a:t>al patrulea nivel</a:t>
            </a:r>
          </a:p>
          <a:p>
            <a:pPr lvl="4"/>
            <a:r>
              <a:rPr lang="ro-RO" noProof="0" dirty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5CB0-32D5-4FC7-BBE8-8BA6217709CB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367675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35CB0-32D5-4FC7-BBE8-8BA6217709CB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2307110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in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imagine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473C8-5704-4D6D-BE32-6C2626EBFC3F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26EC1A-77B4-4C47-88FC-98876D43C10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7A33B8-A203-4991-B5A6-B950CCA0C13C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12" name="Substituent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43A97B-E86B-4A07-BF16-6928515D2C8D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11" name="Casetă text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o-RO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3" name="Casetă text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o-RO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șă de n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0DF4CC-61E1-4C95-87EB-78850DAB7D6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u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7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8" name="Substituent text 3"/>
          <p:cNvSpPr>
            <a:spLocks noGrp="1"/>
          </p:cNvSpPr>
          <p:nvPr>
            <p:ph type="body" sz="half" idx="15" hasCustomPrompt="1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9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10" name="Substituent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11" name="Substituent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12" name="Substituent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2D4F33-273A-437C-8ECD-9D72D8DC85CA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3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in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Imagin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Imagin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u 1"/>
          <p:cNvSpPr>
            <a:spLocks noGrp="1"/>
          </p:cNvSpPr>
          <p:nvPr>
            <p:ph type="title" hasCustomPrompt="1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19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0" name="Substituent imagine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1" name="Substituent text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2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3" name="Substituent imagine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4" name="Substituent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5" name="Substituent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6" name="Substituent imagine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7" name="Substituent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615A8C-F6EF-47C1-B85D-C0CA1412B998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EB3DB0-10ED-4B98-839D-C8D6B60818C3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031341-93ED-4678-B6BD-4A02A6CF3878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F26102-3C97-4CBC-ACE9-311A33C2711F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3C2941-5CDC-4D36-B036-35FA3EA85891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0DDD98-35FF-463B-AE54-FB8944F1004A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in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Imagin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4CF0EC-B600-4AD0-85FE-9CD5A67369C5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9E93E3-B313-4351-AFFB-FC1019D5C11E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9769C7-540D-423B-83FC-E1D65B8A37E5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8E8F39-486F-49A8-AFB0-D0184AE4C2F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in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imagine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5AD00-A7A5-4C3B-A6A3-43424DFB08A4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848E4FC7-ED52-4E8B-8650-B29449CF61B5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DF28FB93-0A08-4E7D-8E63-9EFA29F1E093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rdezi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86</ap:TotalTime>
  <ap:Words>1</ap:Words>
  <ap:PresentationFormat>Ecran lat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5">
      <vt:lpstr>Calibri</vt:lpstr>
      <vt:lpstr>Calisto MT</vt:lpstr>
      <vt:lpstr>Wingdings 2</vt:lpstr>
      <vt:lpstr>Ardezie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2021-08-24T10:17:18Z</dcterms:modified>
</cp:coreProperties>
</file>