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10:16:39.223" v="19"/>
      <pc:docMkLst>
        <pc:docMk/>
      </pc:docMkLst>
      <pc:sldChg chg="modSp mod modNotes">
        <pc:chgData name="Fake Test User" userId="SID-0" providerId="Test" clId="FakeClientId" dt="2021-08-24T06:37:17.104" v="18" actId="790"/>
        <pc:sldMkLst>
          <pc:docMk/>
          <pc:sldMk cId="773403174" sldId="256"/>
        </pc:sldMkLst>
        <pc:spChg chg="mod">
          <ac:chgData name="Fake Test User" userId="SID-0" providerId="Test" clId="FakeClientId" dt="2021-08-24T06:37:17.104" v="18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6:37:17.104" v="18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6:37:06.213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4T06:36:18.666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4T06:36:18.666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4T06:36:18.666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4T06:36:18.666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4T06:36:18.666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4T06:36:22.901" v="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4T06:36:22.901" v="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36:22.901" v="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36:22.901" v="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4T06:36:22.901" v="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4T06:36:22.901" v="5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27.822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4T06:36:27.822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27.822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27.822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27.822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27.822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32.072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4T06:36:32.072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32.072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32.072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32.072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32.072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35.416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36:35.416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39.776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36:39.776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43.338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4T06:36:43.338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43.338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43.338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43.338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46.651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4T06:36:46.651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46.651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46.651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50.604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36:50.604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6:53.947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36:53.947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7:06.213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4T06:37:06.213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7:06.213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7:06.213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7:06.213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7:06.213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37:01.260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4T06:37:01.260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37:01.260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37:01.260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37:01.260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37:01.260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A9C3BFCE-B0A9-40F6-A6F1-806DAE121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829952D-7CF2-4DD2-B43D-BF59BE8694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50924-DF90-4B7E-9CD1-AAB03D7E9FE4}" type="datetimeFigureOut">
              <a:rPr lang="ro-RO" smtClean="0"/>
              <a:t>24.08.2021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3F2F770F-D3A1-4062-90E7-5C57B21D73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BB21C85A-AE9C-4F31-B5B3-5B87BCC1E8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A4838-9C07-45E0-8E44-4AA5868A14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624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CB8F6-CC84-43B4-8713-283153B59D47}" type="datetimeFigureOut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Clic pentru editare stiluri text Coordonator</a:t>
            </a:r>
            <a:endParaRPr lang="ro-RO" noProof="0" dirty="0"/>
          </a:p>
          <a:p>
            <a:pPr lvl="1"/>
            <a:r>
              <a:rPr lang="ro-RO" noProof="0" dirty="0"/>
              <a:t>al doilea nivel</a:t>
            </a:r>
          </a:p>
          <a:p>
            <a:pPr lvl="2"/>
            <a:r>
              <a:rPr lang="ro-RO" noProof="0" dirty="0"/>
              <a:t>al treilea nivel</a:t>
            </a:r>
          </a:p>
          <a:p>
            <a:pPr lvl="3"/>
            <a:r>
              <a:rPr lang="ro-RO" noProof="0" dirty="0"/>
              <a:t>al patrulea nivel</a:t>
            </a:r>
          </a:p>
          <a:p>
            <a:pPr lvl="4"/>
            <a:r>
              <a:rPr lang="ro-RO" noProof="0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D08E7-B4C0-4861-BCBA-9733FF98C687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109952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D08E7-B4C0-4861-BCBA-9733FF98C687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2927277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F5B1470-A458-4863-B996-50B577F4A91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5142341-9001-4520-842A-AE113D06CAEE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o-RO" noProof="0"/>
              <a:t>Faceți clic pentru a edita stilul de subtitlu coordonator</a:t>
            </a:r>
            <a:endParaRPr kumimoji="0" lang="ro-R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46CFD31-7666-43E5-BDD1-8F48F749DF4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5C239A-EABE-4257-9125-CA169F3F2AD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90DA3E6-1A3E-46AF-8492-F4D75C414800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22C478C-7FD9-4FB7-98FE-4A706614935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C76B6E4-86B1-4506-9AC9-62052BE29750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AFED2B-5E68-4049-8297-CE67E375000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23C096-997C-4542-92BD-A72A7D007DC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2" hasCustomPrompt="1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780902A-A8EB-45E8-A982-7C796D8CBD1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ro-RO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Faceți clic pe pictogramă pentru a adăuga o imagine</a:t>
            </a:r>
            <a:endParaRPr kumimoji="0" lang="ro-RO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733201-2569-451B-B063-65BA1948DB00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ro-RO" noProof="0"/>
              <a:t>Clic pentru editare stil titlu Coordonator</a:t>
            </a:r>
            <a:endParaRPr kumimoji="0" lang="ro-RO" noProof="0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o-RO" noProof="0"/>
              <a:t>Clic pentru editare stiluri text Coordonator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67183F75-5C82-4FA5-8A28-3D92FBEDD004}" type="datetime1">
              <a:rPr lang="ro-RO" noProof="0" smtClean="0"/>
              <a:t>24.08.2021</a:t>
            </a:fld>
            <a:endParaRPr lang="ro-RO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ro-RO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69E29E33-B620-47F9-BB04-8846C2A5AFCC}" type="slidenum">
              <a:rPr kumimoji="0" lang="ro-RO" noProof="0" smtClean="0"/>
              <a:pPr rtl="0" eaLnBrk="1" latinLnBrk="0" hangingPunct="1"/>
              <a:t>‹#›</a:t>
            </a:fld>
            <a:endParaRPr kumimoji="0" lang="ro-RO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ul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46</ap:TotalTime>
  <ap:Words>1</ap:Words>
  <ap:PresentationFormat>Expunere pe ecran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Culme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2021-08-24T10:16:44Z</dcterms:modified>
</cp:coreProperties>
</file>