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3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10:15:21.221" v="24"/>
      <pc:docMkLst>
        <pc:docMk/>
      </pc:docMkLst>
      <pc:sldChg chg="modSp mod modNotes">
        <pc:chgData name="Fake Test User" userId="SID-0" providerId="Test" clId="FakeClientId" dt="2021-08-24T07:07:22.213" v="23" actId="790"/>
        <pc:sldMkLst>
          <pc:docMk/>
          <pc:sldMk cId="913626725" sldId="256"/>
        </pc:sldMkLst>
        <pc:spChg chg="mod">
          <ac:chgData name="Fake Test User" userId="SID-0" providerId="Test" clId="FakeClientId" dt="2021-08-24T07:07:22.213" v="23" actId="790"/>
          <ac:spMkLst>
            <pc:docMk/>
            <pc:sldMk cId="9136267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7:07:22.213" v="23" actId="790"/>
          <ac:spMkLst>
            <pc:docMk/>
            <pc:sldMk cId="9136267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7:05:40.090" v="18" actId="790"/>
        <pc:sldMasterMkLst>
          <pc:docMk/>
          <pc:sldMasterMk cId="0" sldId="2147483829"/>
        </pc:sldMasterMkLst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2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3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4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5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6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7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8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9" creationId="{00000000-0000-0000-0000-000000000000}"/>
          </ac:spMkLst>
        </pc:spChg>
        <pc:spChg chg="mod">
          <ac:chgData name="Fake Test User" userId="SID-0" providerId="Test" clId="FakeClientId" dt="2021-08-24T07:03:20.153" v="4" actId="790"/>
          <ac:spMkLst>
            <pc:docMk/>
            <pc:sldMasterMk cId="0" sldId="2147483829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24T07:03:23.871" v="5" actId="790"/>
          <pc:sldLayoutMkLst>
            <pc:docMk/>
            <pc:sldMasterMk cId="0" sldId="2147483829"/>
            <pc:sldLayoutMk cId="0" sldId="2147483830"/>
          </pc:sldLayoutMkLst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7:03:23.871" v="5" actId="790"/>
            <ac:spMkLst>
              <pc:docMk/>
              <pc:sldMasterMk cId="0" sldId="2147483829"/>
              <pc:sldLayoutMk cId="0" sldId="214748383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28.918" v="6" actId="790"/>
          <pc:sldLayoutMkLst>
            <pc:docMk/>
            <pc:sldMasterMk cId="0" sldId="2147483829"/>
            <pc:sldLayoutMk cId="0" sldId="2147483831"/>
          </pc:sldLayoutMkLst>
          <pc:spChg chg="mod">
            <ac:chgData name="Fake Test User" userId="SID-0" providerId="Test" clId="FakeClientId" dt="2021-08-24T07:03:28.918" v="6" actId="790"/>
            <ac:spMkLst>
              <pc:docMk/>
              <pc:sldMasterMk cId="0" sldId="2147483829"/>
              <pc:sldLayoutMk cId="0" sldId="21474838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28.918" v="6" actId="790"/>
            <ac:spMkLst>
              <pc:docMk/>
              <pc:sldMasterMk cId="0" sldId="2147483829"/>
              <pc:sldLayoutMk cId="0" sldId="21474838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28.918" v="6" actId="790"/>
            <ac:spMkLst>
              <pc:docMk/>
              <pc:sldMasterMk cId="0" sldId="2147483829"/>
              <pc:sldLayoutMk cId="0" sldId="21474838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28.918" v="6" actId="790"/>
            <ac:spMkLst>
              <pc:docMk/>
              <pc:sldMasterMk cId="0" sldId="2147483829"/>
              <pc:sldLayoutMk cId="0" sldId="21474838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28.918" v="6" actId="790"/>
            <ac:spMkLst>
              <pc:docMk/>
              <pc:sldMasterMk cId="0" sldId="2147483829"/>
              <pc:sldLayoutMk cId="0" sldId="21474838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32.934" v="7" actId="790"/>
          <pc:sldLayoutMkLst>
            <pc:docMk/>
            <pc:sldMasterMk cId="0" sldId="2147483829"/>
            <pc:sldLayoutMk cId="0" sldId="2147483832"/>
          </pc:sldLayoutMkLst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4T07:03:32.934" v="7" actId="790"/>
            <ac:spMkLst>
              <pc:docMk/>
              <pc:sldMasterMk cId="0" sldId="2147483829"/>
              <pc:sldLayoutMk cId="0" sldId="214748383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36.325" v="8" actId="790"/>
          <pc:sldLayoutMkLst>
            <pc:docMk/>
            <pc:sldMasterMk cId="0" sldId="2147483829"/>
            <pc:sldLayoutMk cId="0" sldId="2147483833"/>
          </pc:sldLayoutMkLst>
          <pc:spChg chg="mod">
            <ac:chgData name="Fake Test User" userId="SID-0" providerId="Test" clId="FakeClientId" dt="2021-08-24T07:03:36.325" v="8" actId="790"/>
            <ac:spMkLst>
              <pc:docMk/>
              <pc:sldMasterMk cId="0" sldId="2147483829"/>
              <pc:sldLayoutMk cId="0" sldId="21474838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36.325" v="8" actId="790"/>
            <ac:spMkLst>
              <pc:docMk/>
              <pc:sldMasterMk cId="0" sldId="2147483829"/>
              <pc:sldLayoutMk cId="0" sldId="21474838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36.325" v="8" actId="790"/>
            <ac:spMkLst>
              <pc:docMk/>
              <pc:sldMasterMk cId="0" sldId="2147483829"/>
              <pc:sldLayoutMk cId="0" sldId="214748383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36.325" v="8" actId="790"/>
            <ac:spMkLst>
              <pc:docMk/>
              <pc:sldMasterMk cId="0" sldId="2147483829"/>
              <pc:sldLayoutMk cId="0" sldId="21474838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36.325" v="8" actId="790"/>
            <ac:spMkLst>
              <pc:docMk/>
              <pc:sldMasterMk cId="0" sldId="2147483829"/>
              <pc:sldLayoutMk cId="0" sldId="214748383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36.325" v="8" actId="790"/>
            <ac:spMkLst>
              <pc:docMk/>
              <pc:sldMasterMk cId="0" sldId="2147483829"/>
              <pc:sldLayoutMk cId="0" sldId="21474838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15.762" v="12" actId="790"/>
          <pc:sldLayoutMkLst>
            <pc:docMk/>
            <pc:sldMasterMk cId="0" sldId="2147483829"/>
            <pc:sldLayoutMk cId="0" sldId="2147483834"/>
          </pc:sldLayoutMkLst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05:15.762" v="12" actId="790"/>
            <ac:spMkLst>
              <pc:docMk/>
              <pc:sldMasterMk cId="0" sldId="2147483829"/>
              <pc:sldLayoutMk cId="0" sldId="214748383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20.731" v="13" actId="790"/>
          <pc:sldLayoutMkLst>
            <pc:docMk/>
            <pc:sldMasterMk cId="0" sldId="2147483829"/>
            <pc:sldLayoutMk cId="0" sldId="2147483835"/>
          </pc:sldLayoutMkLst>
          <pc:spChg chg="mod">
            <ac:chgData name="Fake Test User" userId="SID-0" providerId="Test" clId="FakeClientId" dt="2021-08-24T07:05:20.731" v="13" actId="790"/>
            <ac:spMkLst>
              <pc:docMk/>
              <pc:sldMasterMk cId="0" sldId="2147483829"/>
              <pc:sldLayoutMk cId="0" sldId="21474838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20.731" v="13" actId="790"/>
            <ac:spMkLst>
              <pc:docMk/>
              <pc:sldMasterMk cId="0" sldId="2147483829"/>
              <pc:sldLayoutMk cId="0" sldId="21474838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20.731" v="13" actId="790"/>
            <ac:spMkLst>
              <pc:docMk/>
              <pc:sldMasterMk cId="0" sldId="2147483829"/>
              <pc:sldLayoutMk cId="0" sldId="214748383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20.731" v="13" actId="790"/>
            <ac:spMkLst>
              <pc:docMk/>
              <pc:sldMasterMk cId="0" sldId="2147483829"/>
              <pc:sldLayoutMk cId="0" sldId="214748383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25.418" v="14" actId="790"/>
          <pc:sldLayoutMkLst>
            <pc:docMk/>
            <pc:sldMasterMk cId="0" sldId="2147483829"/>
            <pc:sldLayoutMk cId="0" sldId="2147483836"/>
          </pc:sldLayoutMkLst>
          <pc:spChg chg="mod">
            <ac:chgData name="Fake Test User" userId="SID-0" providerId="Test" clId="FakeClientId" dt="2021-08-24T07:05:25.418" v="14" actId="790"/>
            <ac:spMkLst>
              <pc:docMk/>
              <pc:sldMasterMk cId="0" sldId="2147483829"/>
              <pc:sldLayoutMk cId="0" sldId="21474838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25.418" v="14" actId="790"/>
            <ac:spMkLst>
              <pc:docMk/>
              <pc:sldMasterMk cId="0" sldId="2147483829"/>
              <pc:sldLayoutMk cId="0" sldId="214748383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25.418" v="14" actId="790"/>
            <ac:spMkLst>
              <pc:docMk/>
              <pc:sldMasterMk cId="0" sldId="2147483829"/>
              <pc:sldLayoutMk cId="0" sldId="21474838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25.418" v="14" actId="790"/>
            <ac:spMkLst>
              <pc:docMk/>
              <pc:sldMasterMk cId="0" sldId="2147483829"/>
              <pc:sldLayoutMk cId="0" sldId="21474838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5:25.418" v="14" actId="790"/>
            <ac:spMkLst>
              <pc:docMk/>
              <pc:sldMasterMk cId="0" sldId="2147483829"/>
              <pc:sldLayoutMk cId="0" sldId="214748383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29.387" v="15" actId="790"/>
          <pc:sldLayoutMkLst>
            <pc:docMk/>
            <pc:sldMasterMk cId="0" sldId="2147483829"/>
            <pc:sldLayoutMk cId="0" sldId="2147483837"/>
          </pc:sldLayoutMkLst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7:05:29.387" v="15" actId="790"/>
            <ac:spMkLst>
              <pc:docMk/>
              <pc:sldMasterMk cId="0" sldId="2147483829"/>
              <pc:sldLayoutMk cId="0" sldId="2147483837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33.450" v="16" actId="790"/>
          <pc:sldLayoutMkLst>
            <pc:docMk/>
            <pc:sldMasterMk cId="0" sldId="2147483829"/>
            <pc:sldLayoutMk cId="0" sldId="2147483838"/>
          </pc:sldLayoutMkLst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7:05:33.450" v="16" actId="790"/>
            <ac:spMkLst>
              <pc:docMk/>
              <pc:sldMasterMk cId="0" sldId="2147483829"/>
              <pc:sldLayoutMk cId="0" sldId="2147483838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36.653" v="17" actId="790"/>
          <pc:sldLayoutMkLst>
            <pc:docMk/>
            <pc:sldMasterMk cId="0" sldId="2147483829"/>
            <pc:sldLayoutMk cId="0" sldId="2147483839"/>
          </pc:sldLayoutMkLst>
          <pc:spChg chg="mod">
            <ac:chgData name="Fake Test User" userId="SID-0" providerId="Test" clId="FakeClientId" dt="2021-08-24T07:05:36.653" v="17" actId="790"/>
            <ac:spMkLst>
              <pc:docMk/>
              <pc:sldMasterMk cId="0" sldId="2147483829"/>
              <pc:sldLayoutMk cId="0" sldId="21474838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36.653" v="17" actId="790"/>
            <ac:spMkLst>
              <pc:docMk/>
              <pc:sldMasterMk cId="0" sldId="2147483829"/>
              <pc:sldLayoutMk cId="0" sldId="21474838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36.653" v="17" actId="790"/>
            <ac:spMkLst>
              <pc:docMk/>
              <pc:sldMasterMk cId="0" sldId="2147483829"/>
              <pc:sldLayoutMk cId="0" sldId="21474838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36.653" v="17" actId="790"/>
            <ac:spMkLst>
              <pc:docMk/>
              <pc:sldMasterMk cId="0" sldId="2147483829"/>
              <pc:sldLayoutMk cId="0" sldId="21474838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5:36.653" v="17" actId="790"/>
            <ac:spMkLst>
              <pc:docMk/>
              <pc:sldMasterMk cId="0" sldId="2147483829"/>
              <pc:sldLayoutMk cId="0" sldId="21474838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5:40.090" v="18" actId="790"/>
          <pc:sldLayoutMkLst>
            <pc:docMk/>
            <pc:sldMasterMk cId="0" sldId="2147483829"/>
            <pc:sldLayoutMk cId="0" sldId="2147483840"/>
          </pc:sldLayoutMkLst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5:40.090" v="18" actId="790"/>
            <ac:spMkLst>
              <pc:docMk/>
              <pc:sldMasterMk cId="0" sldId="2147483829"/>
              <pc:sldLayoutMk cId="0" sldId="214748384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C7D5AEEE-0B62-4A82-9E9A-6A6047B1C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DDF2F891-94B2-4157-91D6-8059D79227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3E1E5-B96F-4DF1-868B-D49B8BD3B787}" type="datetimeFigureOut">
              <a:rPr lang="ro-RO" smtClean="0"/>
              <a:t>24.08.2021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FDDC03A8-D960-455D-98CE-28C88907FD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FF692DA5-F8F4-479F-BFDD-B2033F8EF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0BC9A-E259-4A4E-A1A0-151B14A4A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019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D85F5-DFC9-4E64-A2B2-56D20C41C61D}" type="datetimeFigureOut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Clic pentru editare stiluri text Coordonator</a:t>
            </a:r>
            <a:endParaRPr lang="ro-RO" noProof="0" dirty="0"/>
          </a:p>
          <a:p>
            <a:pPr lvl="1"/>
            <a:r>
              <a:rPr lang="ro-RO" noProof="0" dirty="0"/>
              <a:t>al doilea nivel</a:t>
            </a:r>
          </a:p>
          <a:p>
            <a:pPr lvl="2"/>
            <a:r>
              <a:rPr lang="ro-RO" noProof="0" dirty="0"/>
              <a:t>al treilea nivel</a:t>
            </a:r>
          </a:p>
          <a:p>
            <a:pPr lvl="3"/>
            <a:r>
              <a:rPr lang="ro-RO" noProof="0" dirty="0"/>
              <a:t>al patrulea nivel</a:t>
            </a:r>
          </a:p>
          <a:p>
            <a:pPr lvl="4"/>
            <a:r>
              <a:rPr lang="ro-RO" noProof="0" dirty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63A1E-E844-46FE-B80D-069E722EAF12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409061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63A1E-E844-46FE-B80D-069E722EAF12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173212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D12CBE-7A58-40A5-8D7B-E176807C7D32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8" name="Dreptunghi rotunjit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472AE2-61F9-409D-896E-3A25FC2178A8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Dreptunghi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2" name="Dreptunghi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3" name="Dreptunghi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4" name="Dreptunghi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 rtlCol="0"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11" name="Dreptunghi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0" name="Dreptunghi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rtlCol="0"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ro-RO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048577" y="395427"/>
            <a:ext cx="1485531" cy="5788981"/>
          </a:xfrm>
        </p:spPr>
        <p:txBody>
          <a:bodyPr vert="eaVert"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0999"/>
            <a:ext cx="6172200" cy="5791201"/>
          </a:xfrm>
        </p:spPr>
        <p:txBody>
          <a:bodyPr vert="eaVert"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C4D357-05C9-4036-83C1-93008A4DD641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0F9440-E2E8-4B39-8AB2-6A01F0C6BD81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8" name="Dreptunghi rotunjit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237666-6101-492F-8D6E-98936FCA25BE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13" name="Dreptunghi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6" name="Dreptunghi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736456" y="3200399"/>
            <a:ext cx="7696200" cy="1295401"/>
          </a:xfrm>
        </p:spPr>
        <p:txBody>
          <a:bodyPr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15" name="Dreptunghi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736456" y="4607510"/>
            <a:ext cx="7696200" cy="52378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14" name="Dreptunghi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426128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4648200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9D9C55-06C3-481B-BDA6-BBDC80C6BCF9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426128" y="1722438"/>
            <a:ext cx="4040188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426128" y="2438400"/>
            <a:ext cx="4040188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22438"/>
            <a:ext cx="4041775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4645025" y="2438400"/>
            <a:ext cx="4041775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9E7FF1-D556-46EA-8DAB-EE8CE947B839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BDF1B5-58F9-4FEA-9442-A22B06C23B1E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11" name="Dreptunghi rotunjit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53896C-E6FC-495F-94FD-DD8AE72327D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reptunghi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12" name="Dreptunghi rotunjit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3886200" y="685800"/>
            <a:ext cx="4572000" cy="525780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4C5C78-16DD-4B36-9B25-42B12640FA34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8" name="Dreptunghi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0" name="Dreptunghi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9000" y="2971800"/>
            <a:ext cx="2298634" cy="1752600"/>
          </a:xfrm>
        </p:spPr>
        <p:txBody>
          <a:bodyPr rtlCol="0"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769000" y="1734312"/>
            <a:ext cx="2298634" cy="1191620"/>
          </a:xfrm>
        </p:spPr>
        <p:txBody>
          <a:bodyPr rtlCol="0"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9" name="Dreptunghi rotunjit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3C1F70-4A40-4C57-B532-416593C9F82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10" name="Dreptunghi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2" name="Dreptunghi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13" name="Dreptunghi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1" name="Dreptunghi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956289" y="5656556"/>
            <a:ext cx="7244736" cy="40171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914400" y="5105400"/>
            <a:ext cx="7328514" cy="523043"/>
          </a:xfrm>
        </p:spPr>
        <p:txBody>
          <a:bodyPr rtlCol="0"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7" name="Dreptunghi rotunjit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61752F8C-0326-436F-BAB9-7B0F06E7359C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9" name="Dreptunghi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ro-RO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Dreptunghi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u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Titlu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Farmacist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74</ap:TotalTime>
  <ap:Words>1</ap:Words>
  <ap:PresentationFormat>Expunere pe ecran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6">
      <vt:lpstr>Arial</vt:lpstr>
      <vt:lpstr>Book Antiqua</vt:lpstr>
      <vt:lpstr>Calibri</vt:lpstr>
      <vt:lpstr>Century Gothic</vt:lpstr>
      <vt:lpstr>Farmacist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2014-09-16T21:28:43Z</dcterms:created>
  <dcterms:modified xsi:type="dcterms:W3CDTF">2021-08-24T10:15:29Z</dcterms:modified>
</cp:coreProperties>
</file>