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>
            <a:extLst>
              <a:ext uri="{FF2B5EF4-FFF2-40B4-BE49-F238E27FC236}">
                <a16:creationId xmlns:a16="http://schemas.microsoft.com/office/drawing/2014/main" id="{A16627AA-0C5B-4B4D-989F-FCD185754D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4BCE4869-FA69-41CD-A76F-2BECA4C429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029D2-F3E3-4614-9FA2-50D1EB651DCF}" type="datetime1">
              <a:rPr lang="ro-RO" smtClean="0"/>
              <a:t>12.08.2021</a:t>
            </a:fld>
            <a:endParaRPr lang="ro-RO" dirty="0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7D68E44C-240A-456A-88E9-CCE9D1A8FA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308D513B-204F-4B4B-B07B-7DBE4FDB05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03FB6-E0A7-46CD-B219-EE6437D1DFC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5197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42EA6-CBE4-4BCF-A3E0-E6E961C83FE0}" type="datetime1">
              <a:rPr lang="ro-RO" smtClean="0"/>
              <a:pPr/>
              <a:t>12.08.2021</a:t>
            </a:fld>
            <a:endParaRPr lang="ro-RO" dirty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 noProof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noProof="0"/>
              <a:t>Faceţi clic pentru a edita Master stiluri text</a:t>
            </a:r>
          </a:p>
          <a:p>
            <a:pPr lvl="1"/>
            <a:r>
              <a:rPr lang="ro-RO" noProof="0"/>
              <a:t>al doilea nivel</a:t>
            </a:r>
          </a:p>
          <a:p>
            <a:pPr lvl="2"/>
            <a:r>
              <a:rPr lang="ro-RO" noProof="0"/>
              <a:t>al treilea nivel</a:t>
            </a:r>
          </a:p>
          <a:p>
            <a:pPr lvl="3"/>
            <a:r>
              <a:rPr lang="ro-RO" noProof="0"/>
              <a:t>al patrulea nivel</a:t>
            </a:r>
          </a:p>
          <a:p>
            <a:pPr lvl="4"/>
            <a:r>
              <a:rPr lang="ro-RO" noProof="0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EF5B5-B56E-42E6-85EE-E3A0D357EFE7}" type="slidenum">
              <a:rPr lang="ro-RO" noProof="0" smtClean="0"/>
              <a:t>‹#›</a:t>
            </a:fld>
            <a:endParaRPr lang="ro-RO" noProof="0"/>
          </a:p>
        </p:txBody>
      </p:sp>
    </p:spTree>
    <p:extLst>
      <p:ext uri="{BB962C8B-B14F-4D97-AF65-F5344CB8AC3E}">
        <p14:creationId xmlns:p14="http://schemas.microsoft.com/office/powerpoint/2010/main" val="330039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EF5B5-B56E-42E6-85EE-E3A0D357EFE7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0303958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EE336A-3174-433C-BFEC-7627A5794303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4EA7543-9AAE-4E9F-B28C-4FCCFD07D42B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ptunghi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8" name="Dreptunghi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o-RO" noProof="0"/>
              <a:t>Faceți clic pentru a edita stilul de subtitlu coordonator</a:t>
            </a:r>
          </a:p>
        </p:txBody>
      </p:sp>
      <p:sp>
        <p:nvSpPr>
          <p:cNvPr id="10" name="Substituent dată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57FF619D-6D0A-4917-B633-E2BB05F0FB34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11" name="Substituent număr diapozitiv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 rtl="0"/>
            <a:fld id="{F7886C9C-DC18-4195-8FD5-A50AA931D419}" type="slidenum">
              <a:rPr lang="ro-RO" noProof="0" smtClean="0"/>
              <a:pPr algn="r" rtl="0"/>
              <a:t>‹#›</a:t>
            </a:fld>
            <a:endParaRPr lang="ro-RO" noProof="0"/>
          </a:p>
        </p:txBody>
      </p:sp>
      <p:sp>
        <p:nvSpPr>
          <p:cNvPr id="12" name="Substituent subsol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ro-RO" noProof="0"/>
          </a:p>
        </p:txBody>
      </p:sp>
      <p:sp>
        <p:nvSpPr>
          <p:cNvPr id="13" name="Titlu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 rtlCol="0"/>
          <a:lstStyle>
            <a:lvl1pPr algn="r" rtl="0">
              <a:defRPr sz="4200" spc="150" baseline="0"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ptunghi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8" name="Dreptunghi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DCA6D1-D449-40E7-B758-20D96F7E4079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F7886C9C-DC18-4195-8FD5-A50AA931D419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9A33D5-B9DB-4715-97B3-8232EE2B0F49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ro-RO" noProof="0" smtClean="0"/>
              <a:pPr rtl="0"/>
              <a:t>‹#›</a:t>
            </a:fld>
            <a:endParaRPr lang="ro-RO" noProof="0"/>
          </a:p>
        </p:txBody>
      </p:sp>
      <p:sp>
        <p:nvSpPr>
          <p:cNvPr id="7" name="Titlu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ptunghi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8" name="Dreptunghi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rtlCol="0" anchor="ctr"/>
          <a:lstStyle>
            <a:lvl1pPr marL="0" indent="0" rtl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</p:txBody>
      </p:sp>
      <p:sp>
        <p:nvSpPr>
          <p:cNvPr id="9" name="Substituent dată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3DFF2160-D94F-45FE-9C14-3AC13334288F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10" name="Substituent număr diapozitiv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 rtl="0"/>
            <a:fld id="{F7886C9C-DC18-4195-8FD5-A50AA931D419}" type="slidenum">
              <a:rPr lang="ro-RO" noProof="0" smtClean="0"/>
              <a:pPr algn="r" rtl="0"/>
              <a:t>‹#›</a:t>
            </a:fld>
            <a:endParaRPr lang="ro-RO" noProof="0"/>
          </a:p>
        </p:txBody>
      </p:sp>
      <p:sp>
        <p:nvSpPr>
          <p:cNvPr id="11" name="Substituent subsol 1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ro-RO" noProof="0"/>
          </a:p>
        </p:txBody>
      </p:sp>
      <p:sp>
        <p:nvSpPr>
          <p:cNvPr id="12" name="Titlu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 rtlCol="0"/>
          <a:lstStyle>
            <a:lvl1pPr algn="r" rtl="0">
              <a:defRPr sz="4200" spc="150" baseline="0"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91096B-869C-4006-BCC2-74FDA4B3C3C1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ro-RO" noProof="0" smtClean="0"/>
              <a:pPr rtl="0"/>
              <a:t>‹#›</a:t>
            </a:fld>
            <a:endParaRPr lang="ro-RO" noProof="0"/>
          </a:p>
        </p:txBody>
      </p:sp>
      <p:sp>
        <p:nvSpPr>
          <p:cNvPr id="8" name="Titlu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rtlCol="0" anchor="b"/>
          <a:lstStyle>
            <a:lvl1pPr marL="0" indent="0" algn="ctr" rtl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rtlCol="0" anchor="b"/>
          <a:lstStyle>
            <a:lvl1pPr marL="0" indent="0" algn="ctr" rtl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A3F296-3744-4F80-AA5A-39183E2B4957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ro-RO" noProof="0" smtClean="0"/>
              <a:pPr rtl="0"/>
              <a:t>‹#›</a:t>
            </a:fld>
            <a:endParaRPr lang="ro-RO" noProof="0"/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113FF5-426D-4BF4-A07E-F6507F69BEF8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ro-RO" noProof="0" smtClean="0"/>
              <a:pPr rtl="0"/>
              <a:t>‹#›</a:t>
            </a:fld>
            <a:endParaRPr lang="ro-RO" noProof="0"/>
          </a:p>
        </p:txBody>
      </p:sp>
      <p:sp>
        <p:nvSpPr>
          <p:cNvPr id="6" name="Titlu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reptunghi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3EABB0-FC1A-4238-9085-C4A8F2163CE4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reptunghi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8" name="Dreptunghi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 useBgFill="1">
        <p:nvSpPr>
          <p:cNvPr id="9" name="Dreptunghi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 rtlCol="0"/>
          <a:lstStyle>
            <a:lvl1pPr rtl="0"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 rtlCol="0"/>
          <a:lstStyle>
            <a:lvl1pPr marL="0" indent="0" rtl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2910AC-0B44-43CE-8982-AB117ED91519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F7886C9C-DC18-4195-8FD5-A50AA931D419}" type="slidenum">
              <a:rPr lang="ro-RO" noProof="0" smtClean="0"/>
              <a:pPr rtl="0"/>
              <a:t>‹#›</a:t>
            </a:fld>
            <a:endParaRPr lang="ro-RO" noProof="0"/>
          </a:p>
        </p:txBody>
      </p:sp>
      <p:sp>
        <p:nvSpPr>
          <p:cNvPr id="11" name="Titlu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rtlCol="0" anchor="b"/>
          <a:lstStyle>
            <a:lvl1pPr algn="l" rtl="0">
              <a:defRPr sz="2000" spc="150" baseline="0"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reptunghi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 useBgFill="1">
        <p:nvSpPr>
          <p:cNvPr id="9" name="Dreptunghi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rtlCol="0"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 rtlCol="0"/>
          <a:lstStyle>
            <a:lvl1pPr marL="0" indent="0" rtl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F85A1C-B46C-4FCC-A88D-EC1D49D4E22D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ro-RO" noProof="0" smtClean="0"/>
              <a:pPr rtl="0"/>
              <a:t>‹#›</a:t>
            </a:fld>
            <a:endParaRPr lang="ro-RO" noProof="0"/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rtlCol="0" anchor="b"/>
          <a:lstStyle>
            <a:lvl1pPr algn="l" rtl="0">
              <a:defRPr sz="2000" spc="15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reptunghi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8" name="Dreptunghi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rtl="0"/>
            <a:fld id="{E3B796CE-9A35-4491-8035-49AC6CF3E961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 rtl="0"/>
            <a:fld id="{F7886C9C-DC18-4195-8FD5-A50AA931D419}" type="slidenum">
              <a:rPr lang="ro-RO" noProof="0" smtClean="0"/>
              <a:pPr algn="r" rtl="0"/>
              <a:t>‹#›</a:t>
            </a:fld>
            <a:endParaRPr lang="ro-RO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u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12BCAE-22AD-4325-812C-2F13800EF314}" type="datetime1">
              <a:rPr lang="ro-RO" smtClean="0"/>
              <a:t>12.08.2021</a:t>
            </a:fld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rtl="0"/>
            <a:fld id="{F7886C9C-DC18-4195-8FD5-A50AA931D419}" type="slidenum">
              <a:rPr lang="ro-RO" smtClean="0"/>
              <a:pPr algn="r"/>
              <a:t>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6" name="Titlu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0556746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Grilă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Grid</ap:Template>
  <ap:TotalTime>5</ap:TotalTime>
  <ap:Words>3</ap:Words>
  <ap:PresentationFormat>Expunere pe ecran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ap:HeadingPairs>
  <ap:TitlesOfParts>
    <vt:vector baseType="lpstr" size="6">
      <vt:lpstr>Calibri</vt:lpstr>
      <vt:lpstr>Franklin Gothic Medium</vt:lpstr>
      <vt:lpstr>Wingdings</vt:lpstr>
      <vt:lpstr>Wingdings 2</vt:lpstr>
      <vt:lpstr>Grilă</vt:lpstr>
      <vt:lpstr>Prezentare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2014-09-16T21:35:33Z</dcterms:created>
  <dcterms:modified xsi:type="dcterms:W3CDTF">2021-08-12T10:57:04Z</dcterms:modified>
</cp:coreProperties>
</file>