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>
            <a:extLst>
              <a:ext uri="{FF2B5EF4-FFF2-40B4-BE49-F238E27FC236}">
                <a16:creationId xmlns:a16="http://schemas.microsoft.com/office/drawing/2014/main" id="{4D67E750-255E-49F6-9956-F6F45DE80B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8AABD9E1-D52B-469E-A040-2219D93FFA2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12ACA-0F7D-47AA-9D15-DED37A6E738A}" type="datetime1">
              <a:rPr lang="ro-RO" smtClean="0"/>
              <a:t>12.08.2021</a:t>
            </a:fld>
            <a:endParaRPr lang="ro-RO" dirty="0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8C23FCEA-CEDD-4A05-B209-B8D759108A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9F78998B-22D7-40C7-B165-D90CDC3657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F24B4-E802-4DBC-9D91-FFA9389BF72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27328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 noProof="0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F5B8D-FC99-41C3-9F2F-EDE19126923B}" type="datetime1">
              <a:rPr lang="ro-RO" smtClean="0"/>
              <a:pPr/>
              <a:t>12.08.2021</a:t>
            </a:fld>
            <a:endParaRPr lang="ro-RO" dirty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 noProof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 noProof="0"/>
              <a:t>Faceţi clic pentru a edita Master stiluri text</a:t>
            </a:r>
          </a:p>
          <a:p>
            <a:pPr lvl="1"/>
            <a:r>
              <a:rPr lang="ro-RO" noProof="0"/>
              <a:t>al doilea nivel</a:t>
            </a:r>
          </a:p>
          <a:p>
            <a:pPr lvl="2"/>
            <a:r>
              <a:rPr lang="ro-RO" noProof="0"/>
              <a:t>al treilea nivel</a:t>
            </a:r>
          </a:p>
          <a:p>
            <a:pPr lvl="3"/>
            <a:r>
              <a:rPr lang="ro-RO" noProof="0"/>
              <a:t>al patrulea nivel</a:t>
            </a:r>
          </a:p>
          <a:p>
            <a:pPr lvl="4"/>
            <a:r>
              <a:rPr lang="ro-RO" noProof="0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4A14A-34CF-4AA6-AE40-627A08F1F726}" type="slidenum">
              <a:rPr lang="ro-RO" noProof="0" smtClean="0"/>
              <a:t>‹#›</a:t>
            </a:fld>
            <a:endParaRPr lang="ro-RO" noProof="0"/>
          </a:p>
        </p:txBody>
      </p:sp>
    </p:spTree>
    <p:extLst>
      <p:ext uri="{BB962C8B-B14F-4D97-AF65-F5344CB8AC3E}">
        <p14:creationId xmlns:p14="http://schemas.microsoft.com/office/powerpoint/2010/main" val="1524706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4A14A-34CF-4AA6-AE40-627A08F1F726}" type="slidenum">
              <a:rPr lang="ro-RO" smtClean="0"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3131702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FE2175-2A1F-4FA0-AA4A-423532639068}" type="datetime1">
              <a:rPr lang="ro-RO" noProof="0" smtClean="0"/>
              <a:t>12.08.2021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in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17EC48-AAC6-4367-9B54-76EB4AAB1EB7}" type="datetime1">
              <a:rPr lang="ro-RO" noProof="0" smtClean="0"/>
              <a:t>12.08.2021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ro-RO" noProof="0" smtClean="0"/>
              <a:pPr rtl="0"/>
              <a:t>‹#›</a:t>
            </a:fld>
            <a:endParaRPr lang="ro-RO" noProof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 rtlCol="0"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o-RO" noProof="0"/>
              <a:t>Faceți clic pentru a edita stilul de subtitlu coordonator</a:t>
            </a:r>
          </a:p>
        </p:txBody>
      </p:sp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 rtlCol="0"/>
          <a:lstStyle>
            <a:lvl1pPr algn="ctr" rtl="0">
              <a:defRPr sz="3200"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98AD12-B8BE-46BA-B758-206851816127}" type="datetime1">
              <a:rPr lang="ro-RO" noProof="0" smtClean="0"/>
              <a:t>12.08.2021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6142EE-F7F0-4374-AA4D-58CAE7B907BA}" type="datetime1">
              <a:rPr lang="ro-RO" noProof="0" smtClean="0"/>
              <a:t>12.08.2021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ro-RO" noProof="0" smtClean="0"/>
              <a:pPr rtl="0"/>
              <a:t>‹#›</a:t>
            </a:fld>
            <a:endParaRPr lang="ro-RO" noProof="0"/>
          </a:p>
        </p:txBody>
      </p:sp>
      <p:sp>
        <p:nvSpPr>
          <p:cNvPr id="8" name="Substituent conținut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rtlCol="0" anchor="t"/>
          <a:lstStyle>
            <a:lvl1pPr algn="l" rtl="0">
              <a:defRPr sz="3200" b="0" i="0" cap="all" baseline="0"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rtlCol="0" anchor="b">
            <a:normAutofit/>
          </a:bodyPr>
          <a:lstStyle>
            <a:lvl1pPr marL="0" indent="0" rtl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2E429A-ABEF-418B-A1D8-32A5A2F15B7C}" type="datetime1">
              <a:rPr lang="ro-RO" noProof="0" smtClean="0"/>
              <a:t>12.08.2021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1523C92-45F4-4C30-810D-4886C1BA6969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stituent conținut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 rtlCol="0"/>
          <a:lstStyle>
            <a:lvl1pPr rtl="0">
              <a:defRPr/>
            </a:lvl1pPr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13" name="Substituent conținut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 rtlCol="0"/>
          <a:lstStyle>
            <a:lvl1pPr rtl="0">
              <a:defRPr/>
            </a:lvl1pPr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3E4441-EC72-4EC3-885B-F2604BBAD76F}" type="datetime1">
              <a:rPr lang="ro-RO" noProof="0" smtClean="0"/>
              <a:t>12.08.2021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stituent conținut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 rtlCol="0"/>
          <a:lstStyle>
            <a:lvl1pPr rtl="0">
              <a:defRPr/>
            </a:lvl1pPr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11" name="Substituent conținut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 rtlCol="0"/>
          <a:lstStyle>
            <a:lvl1pPr rtl="0">
              <a:defRPr/>
            </a:lvl1pPr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rtlCol="0" anchor="b">
            <a:normAutofit/>
          </a:bodyPr>
          <a:lstStyle>
            <a:lvl1pPr marL="0" indent="0" rtl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rtlCol="0" anchor="b">
            <a:normAutofit/>
          </a:bodyPr>
          <a:lstStyle>
            <a:lvl1pPr marL="0" indent="0" rtl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376285-E658-4823-AF0D-39819E7995E2}" type="datetime1">
              <a:rPr lang="ro-RO" noProof="0" smtClean="0"/>
              <a:t>12.08.2021</a:t>
            </a:fld>
            <a:endParaRPr lang="ro-RO" noProof="0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B12F22-A20C-4F29-9297-078D28133667}" type="datetime1">
              <a:rPr lang="ro-RO" noProof="0" smtClean="0"/>
              <a:t>12.08.2021</a:t>
            </a:fld>
            <a:endParaRPr lang="ro-RO" noProof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7FDDAF-AAA4-4F46-95AF-A0270D688950}" type="datetime1">
              <a:rPr lang="ro-RO" noProof="0" smtClean="0"/>
              <a:t>12.08.2021</a:t>
            </a:fld>
            <a:endParaRPr lang="ro-RO" noProof="0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stituent conținut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rtlCol="0" anchor="b"/>
          <a:lstStyle>
            <a:lvl1pPr algn="l" rtl="0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 rtlCol="0">
            <a:normAutofit/>
          </a:bodyPr>
          <a:lstStyle>
            <a:lvl1pPr marL="0" indent="0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C4975E-58CC-4E14-AA5A-902267AECE87}" type="datetime1">
              <a:rPr lang="ro-RO" noProof="0" smtClean="0"/>
              <a:t>12.08.2021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in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rtlCol="0" anchor="b"/>
          <a:lstStyle>
            <a:lvl1pPr algn="l" rtl="0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 rtlCol="0"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 rtlCol="0">
            <a:normAutofit/>
          </a:bodyPr>
          <a:lstStyle>
            <a:lvl1pPr marL="0" indent="0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Faceţi clic pentru a edita Master stiluri text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616DF5-F3AB-4B82-8399-A887256B3D92}" type="datetime1">
              <a:rPr lang="ro-RO" noProof="0" smtClean="0"/>
              <a:t>12.08.2021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in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o-RO" noProof="0"/>
              <a:t>Faceţi clic pentru a edita Master stiluri text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 rtl="0"/>
            <a:fld id="{6EB70315-3FC6-4E6A-8660-B930FF2FC6DF}" type="datetime1">
              <a:rPr lang="ro-RO" noProof="0" smtClean="0"/>
              <a:t>12.08.2021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 rtl="0"/>
            <a:fld id="{38237106-F2ED-405E-BC33-CC3CF426205F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u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3" name="Titlu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83036095"/>
      </p:ext>
    </p:extLst>
  </p:cSld>
  <p:clrMapOvr>
    <a:masterClrMapping/>
  </p:clrMapOvr>
</p:sld>
</file>

<file path=ppt/theme/theme12.xml><?xml version="1.0" encoding="utf-8"?>
<a:theme xmlns:a="http://schemas.openxmlformats.org/drawingml/2006/main" name="Orizont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Horizon</ap:Template>
  <ap:TotalTime>8</ap:TotalTime>
  <ap:Words>1</ap:Words>
  <ap:PresentationFormat>Expunere pe ecran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ap:HeadingPairs>
  <ap:TitlesOfParts>
    <vt:vector baseType="lpstr" size="5">
      <vt:lpstr>Arial</vt:lpstr>
      <vt:lpstr>Arial Narrow</vt:lpstr>
      <vt:lpstr>Calibri</vt:lpstr>
      <vt:lpstr>Orizont</vt:lpstr>
      <vt:lpstr>Prezentare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2014-09-16T21:36:11Z</dcterms:created>
  <dcterms:modified xsi:type="dcterms:W3CDTF">2021-08-12T09:30:31Z</dcterms:modified>
</cp:coreProperties>
</file>