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06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733D8EC3-8F3F-4C3A-B8B0-8B412261DF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8D653B27-4DA5-439A-87C4-6EB51F76ED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19141-C86B-4EC1-82CC-410B7F2A23CA}" type="datetime1">
              <a:rPr lang="ro-RO" smtClean="0"/>
              <a:t>11.08.2021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2828019C-0630-4365-934A-E6E8FABBD8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8118D240-65A0-4C8D-BC51-1C2ADEDE07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80701-91AA-4154-9F0F-878E2F9BED6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47547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CF794-78DC-4B32-9B90-15EA5E076FD6}" type="datetime1">
              <a:rPr lang="ro-RO" smtClean="0"/>
              <a:pPr/>
              <a:t>11.08.2021</a:t>
            </a:fld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noProof="0"/>
              <a:t>Faceţi clic pentru a edita Master stiluri text</a:t>
            </a:r>
          </a:p>
          <a:p>
            <a:pPr lvl="1"/>
            <a:r>
              <a:rPr lang="ro-RO" noProof="0"/>
              <a:t>al doilea nivel</a:t>
            </a:r>
          </a:p>
          <a:p>
            <a:pPr lvl="2"/>
            <a:r>
              <a:rPr lang="ro-RO" noProof="0"/>
              <a:t>al treilea nivel</a:t>
            </a:r>
          </a:p>
          <a:p>
            <a:pPr lvl="3"/>
            <a:r>
              <a:rPr lang="ro-RO" noProof="0"/>
              <a:t>al patrulea nivel</a:t>
            </a:r>
          </a:p>
          <a:p>
            <a:pPr lvl="4"/>
            <a:r>
              <a:rPr lang="ro-RO" noProof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1F9F2-E9B8-48E6-AABF-ACCDBB0CC8A3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404070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1F9F2-E9B8-48E6-AABF-ACCDBB0CC8A3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2015219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06FAE4-DFFC-493D-BDB0-F4B23F5B4FBC}" type="datetime1">
              <a:rPr lang="ro-RO" noProof="0" smtClean="0"/>
              <a:t>11.08.2021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Conector drept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ector drept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ector drept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ector drept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ector drept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ector drept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ector drept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ector drept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ector drept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ector drept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ector drept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ector drept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ector drept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drept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ector drept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 drept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ector drept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ector drept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ector drept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drept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ector drept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ector drept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ector drept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ector drept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ector drept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ector drept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ector drept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ector drept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ector drept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ector drept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ector drept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ector drept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ector drept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ector drept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ector drept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ector drept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ector drept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ector drept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ector drept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ector drept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ector drept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ector drept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ector drept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ector drept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ector drept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ector drept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ector drept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ector drept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ector drept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ector drept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ector drept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ector drept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ector drept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ector drept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ector drept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ector drept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ector drept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ector drept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ector drept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ector drept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ector drept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ector drept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ector drept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ector drept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ector drept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ector drept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Conector drept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ector drept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ector drept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ector drept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ector drept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ector drept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ector drept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ector drept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ector drept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ector drept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ector drept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Conector drept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Conector drept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Conector drept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Conector drept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ector drept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Conector drept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D110C7-10AA-4907-851B-5D84D274AD08}" type="datetime1">
              <a:rPr lang="ro-RO" noProof="0" smtClean="0"/>
              <a:t>11.08.2021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113" name="Dreptunghi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kern="1200" noProof="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94" name="Gr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Conector drept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ector drept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ector drept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rtlCol="0" anchor="b">
            <a:normAutofit/>
          </a:bodyPr>
          <a:lstStyle>
            <a:lvl1pPr algn="l" rtl="0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o-RO" noProof="0"/>
              <a:t>Faceți clic pentru a edita stilul de subtitlu coordonator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C0555B-F366-4884-BE05-D3ED017E9119}" type="datetime1">
              <a:rPr lang="ro-RO" noProof="0" smtClean="0"/>
              <a:t>11.08.2021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2FE499-B903-4BA1-989D-8804CF290CB9}" type="datetime1">
              <a:rPr lang="ro-RO" noProof="0" smtClean="0"/>
              <a:t>11.08.2021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Conector drept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rept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rept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rept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rept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drept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rept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rept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rept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rept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rept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rept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rept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rept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drept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drept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drept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drept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drept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drept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drept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drept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drept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drept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drept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drept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drept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drept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drept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rept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rept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rept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rept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rept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rept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drept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drept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drept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drept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drept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drept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drept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drept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drept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drept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drept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drept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drept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drept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drept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drept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drept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drept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Dreptunghi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kern="1200" noProof="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96" name="Conector drept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drept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rtlCol="0" anchor="t"/>
          <a:lstStyle>
            <a:lvl1pPr marL="0" indent="0" rtl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95" name="Titlu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1204BD-E39E-42EC-B3B4-5808C2700D68}" type="datetime1">
              <a:rPr lang="ro-RO" noProof="0" smtClean="0"/>
              <a:t>11.08.2021</a:t>
            </a:fld>
            <a:endParaRPr lang="ro-RO" noProof="0"/>
          </a:p>
        </p:txBody>
      </p:sp>
      <p:sp>
        <p:nvSpPr>
          <p:cNvPr id="91" name="Substituent subsol 9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92" name="Substituent număr diapozitiv 9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4BAD27-AAEE-475B-9766-5580196A3236}" type="datetime1">
              <a:rPr lang="ro-RO" noProof="0" smtClean="0"/>
              <a:t>11.08.2021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ctr" rtl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ctr" rtl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3C540B-7957-46E4-96B4-68F2F1C2F7FD}" type="datetime1">
              <a:rPr lang="ro-RO" noProof="0" smtClean="0"/>
              <a:t>11.08.2021</a:t>
            </a:fld>
            <a:endParaRPr lang="ro-RO" noProof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90DDF3-E2F8-45A7-828D-177E8F73F899}" type="datetime1">
              <a:rPr lang="ro-RO" noProof="0" smtClean="0"/>
              <a:t>11.08.2021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9DBCDB-172B-497C-9F12-306D0103CFC6}" type="datetime1">
              <a:rPr lang="ro-RO" noProof="0" smtClean="0"/>
              <a:t>11.08.2021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 rtlCol="0"/>
          <a:lstStyle>
            <a:lvl1pPr rtl="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2DD067-4561-4ECB-9AE3-645437D4714C}" type="datetime1">
              <a:rPr lang="ro-RO" noProof="0" smtClean="0"/>
              <a:t>11.08.2021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37" name="Dreptunghi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kern="1200" noProof="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39" name="Conector drept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rept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rept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ro-RO" noProof="0" dirty="0"/>
              <a:t>Faceți clic pentru a edita stilul de titlu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FD9377-C3D6-4DA3-945A-65D3B83A8286}" type="datetime1">
              <a:rPr lang="ro-RO" noProof="0" smtClean="0"/>
              <a:t>11.08.2021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33" name="Dreptunghi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kern="1200" noProof="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34" name="Conector drept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rept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rept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rtlCol="0" anchor="b">
            <a:normAutofit/>
          </a:bodyPr>
          <a:lstStyle>
            <a:lvl1pPr algn="l" rtl="0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Dreptunghi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kern="1200" noProof="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o-RO" noProof="0" dirty="0"/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noProof="0" dirty="0" err="1"/>
              <a:t>Faceţi</a:t>
            </a:r>
            <a:r>
              <a:rPr lang="ro-RO" noProof="0" dirty="0"/>
              <a:t> clic pentru a edita Master stiluri text</a:t>
            </a:r>
          </a:p>
          <a:p>
            <a:pPr lvl="1" rtl="0"/>
            <a:r>
              <a:rPr lang="ro-RO" noProof="0" dirty="0"/>
              <a:t>Al doilea nivel</a:t>
            </a:r>
          </a:p>
          <a:p>
            <a:pPr lvl="2" rtl="0"/>
            <a:r>
              <a:rPr lang="ro-RO" noProof="0" dirty="0"/>
              <a:t>Al treilea nivel</a:t>
            </a:r>
          </a:p>
          <a:p>
            <a:pPr lvl="3" rtl="0"/>
            <a:r>
              <a:rPr lang="ro-RO" noProof="0" dirty="0"/>
              <a:t>Al patrulea nivel</a:t>
            </a:r>
          </a:p>
          <a:p>
            <a:pPr lvl="4" rtl="0"/>
            <a:r>
              <a:rPr lang="ro-RO" noProof="0" dirty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497BB278-1B91-43D2-BFC9-E2ECA41102B0}" type="datetime1">
              <a:rPr lang="ro-RO" smtClean="0"/>
              <a:pPr/>
              <a:t>11.08.2021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FA84A37A-AFC2-4A01-80A1-FC20F2C0D5BB}" type="slidenum">
              <a:rPr lang="ro-RO" smtClean="0"/>
              <a:pPr/>
              <a:t>‹#›</a:t>
            </a:fld>
            <a:endParaRPr lang="ro-RO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</p:sld>
</file>

<file path=ppt/theme/theme12.xml><?xml version="1.0" encoding="utf-8"?>
<a:theme xmlns:a="http://schemas.openxmlformats.org/drawingml/2006/main" name="Paie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Thatch</ap:Template>
  <ap:TotalTime>3</ap:TotalTime>
  <ap:Words>1</ap:Words>
  <ap:PresentationFormat>Expunere pe ecran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Paie</vt:lpstr>
      <vt:lpstr>Prezentare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2014-09-16T21:40:38Z</dcterms:created>
  <dcterms:modified xsi:type="dcterms:W3CDTF">2021-08-11T08:56:26Z</dcterms:modified>
</cp:coreProperties>
</file>