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2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8FAB8F90-29E6-436A-8C2E-2EA5008B83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25C2829E-4852-4D3D-A34F-B7C5F1689E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9D086-575B-41C2-9DBE-78170C675DF5}" type="datetime1">
              <a:rPr lang="ro-RO" smtClean="0"/>
              <a:t>11.08.2021</a:t>
            </a:fld>
            <a:endParaRPr lang="ro-RO" dirty="0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5D88ACC4-3D5B-40FD-BB2D-57B5EB7B42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822ECDC5-5471-46A1-8F1B-6E1B2A30E8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EA387-0D8C-4A85-9D1F-13BFB079902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82294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1E9A3-18EB-4157-9B46-0FC420A77749}" type="datetime1">
              <a:rPr lang="ro-RO" smtClean="0"/>
              <a:pPr/>
              <a:t>11.08.2021</a:t>
            </a:fld>
            <a:endParaRPr lang="ro-RO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noProof="0"/>
              <a:t>Faceţi clic pentru a edita Master stiluri text</a:t>
            </a:r>
          </a:p>
          <a:p>
            <a:pPr lvl="1"/>
            <a:r>
              <a:rPr lang="ro-RO" noProof="0"/>
              <a:t>al doilea nivel</a:t>
            </a:r>
          </a:p>
          <a:p>
            <a:pPr lvl="2"/>
            <a:r>
              <a:rPr lang="ro-RO" noProof="0"/>
              <a:t>al treilea nivel</a:t>
            </a:r>
          </a:p>
          <a:p>
            <a:pPr lvl="3"/>
            <a:r>
              <a:rPr lang="ro-RO" noProof="0"/>
              <a:t>al patrulea nivel</a:t>
            </a:r>
          </a:p>
          <a:p>
            <a:pPr lvl="4"/>
            <a:r>
              <a:rPr lang="ro-RO" noProof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BB2A7-9422-4571-AA25-EDBDF53C74E1}" type="slidenum">
              <a:rPr lang="ro-RO" noProof="0" smtClean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391522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BB2A7-9422-4571-AA25-EDBDF53C74E1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1057497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kumimoji="0" lang="ro-RO" noProof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 eaLnBrk="1" latinLnBrk="0" hangingPunct="1">
              <a:defRPr/>
            </a:lvl1pPr>
          </a:lstStyle>
          <a:p>
            <a:pPr lvl="0" rtl="0" eaLnBrk="1" latinLnBrk="0" hangingPunct="1"/>
            <a:r>
              <a:rPr lang="ro-RO" noProof="0"/>
              <a:t>Faceţi clic pentru a edita Master stiluri text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06B4A3-4212-4E39-93DE-E053E8F69C28}" type="datetimeFigureOut">
              <a:rPr lang="ro-RO" noProof="0" smtClean="0"/>
              <a:t>8/11/2021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ro-RO" noProof="0" smtClean="0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unghi isoscel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o-RO" noProof="0">
              <a:latin typeface="Arial" panose="020B0604020202020204" pitchFamily="34" charset="0"/>
            </a:endParaRPr>
          </a:p>
        </p:txBody>
      </p:sp>
      <p:sp>
        <p:nvSpPr>
          <p:cNvPr id="8" name="Titlu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rtlCol="0" anchor="b">
            <a:normAutofit/>
          </a:bodyPr>
          <a:lstStyle>
            <a:lvl1pPr algn="r" rtl="0">
              <a:defRPr sz="4400"/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kumimoji="0" lang="ro-RO" noProof="0"/>
          </a:p>
        </p:txBody>
      </p:sp>
      <p:sp>
        <p:nvSpPr>
          <p:cNvPr id="9" name="Subtitlu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 rtlCol="0"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o-RO" noProof="0"/>
              <a:t>Faceți clic pentru a edita stilul de subtitlu coordonator</a:t>
            </a:r>
            <a:endParaRPr kumimoji="0" lang="ro-RO" noProof="0"/>
          </a:p>
        </p:txBody>
      </p:sp>
      <p:sp>
        <p:nvSpPr>
          <p:cNvPr id="28" name="Substituent dată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rtlCol="0" anchor="t"/>
          <a:lstStyle>
            <a:lvl1pPr algn="r">
              <a:defRPr sz="1000"/>
            </a:lvl1pPr>
          </a:lstStyle>
          <a:p>
            <a:pPr rtl="0"/>
            <a:fld id="{0106B4A3-4212-4E39-93DE-E053E8F69C28}" type="datetimeFigureOut">
              <a:rPr lang="ro-RO" noProof="0" smtClean="0"/>
              <a:t>8/11/2021</a:t>
            </a:fld>
            <a:endParaRPr lang="ro-RO" noProof="0"/>
          </a:p>
        </p:txBody>
      </p:sp>
      <p:sp>
        <p:nvSpPr>
          <p:cNvPr id="17" name="Substituent subsol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rtlCol="0" anchor="b"/>
          <a:lstStyle>
            <a:lvl1pPr algn="r">
              <a:defRPr sz="1100"/>
            </a:lvl1pPr>
          </a:lstStyle>
          <a:p>
            <a:pPr rtl="0"/>
            <a:endParaRPr kumimoji="0" lang="ro-RO" noProof="0"/>
          </a:p>
        </p:txBody>
      </p:sp>
      <p:sp>
        <p:nvSpPr>
          <p:cNvPr id="29" name="Substituent număr diapozitiv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rtlCol="0"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rtl="0"/>
            <a:fld id="{A3DCDF73-85D2-4237-9B32-053DBDB0C312}" type="slidenum">
              <a:rPr kumimoji="0" lang="ro-RO" noProof="0" smtClean="0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kumimoji="0" lang="ro-RO" noProof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 rtlCol="0"/>
          <a:lstStyle>
            <a:lvl1pPr rtl="0" eaLnBrk="1" latinLnBrk="0" hangingPunct="1">
              <a:defRPr/>
            </a:lvl1pPr>
          </a:lstStyle>
          <a:p>
            <a:pPr lvl="0" rtl="0" eaLnBrk="1" latinLnBrk="0" hangingPunct="1"/>
            <a:r>
              <a:rPr lang="ro-RO" noProof="0"/>
              <a:t>Faceţi clic pentru a edita Master stiluri text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06B4A3-4212-4E39-93DE-E053E8F69C28}" type="datetimeFigureOut">
              <a:rPr lang="ro-RO" noProof="0" smtClean="0"/>
              <a:t>8/11/2021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ro-RO" noProof="0" smtClean="0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kumimoji="0" lang="ro-RO" noProof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 rtlCol="0"/>
          <a:lstStyle>
            <a:lvl1pPr rtl="0" eaLnBrk="1" latinLnBrk="0" hangingPunct="1">
              <a:defRPr/>
            </a:lvl1pPr>
          </a:lstStyle>
          <a:p>
            <a:pPr lvl="0" rtl="0" eaLnBrk="1" latinLnBrk="0" hangingPunct="1"/>
            <a:r>
              <a:rPr lang="ro-RO" noProof="0"/>
              <a:t>Faceţi clic pentru a edita Master stiluri text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 rtlCol="0"/>
          <a:lstStyle/>
          <a:p>
            <a:pPr rtl="0"/>
            <a:fld id="{0106B4A3-4212-4E39-93DE-E053E8F69C28}" type="datetimeFigureOut">
              <a:rPr lang="ro-RO" noProof="0" smtClean="0"/>
              <a:t>8/11/2021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ro-RO" noProof="0" smtClean="0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unghi dreptunghic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kumimoji="0" lang="ro-RO" sz="1800" kern="1200" noProof="0">
              <a:solidFill>
                <a:schemeClr val="lt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riunghi isoscel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o-RO" noProof="0">
              <a:latin typeface="Arial" panose="020B0604020202020204" pitchFamily="34" charset="0"/>
            </a:endParaRP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 rtlCol="0"/>
          <a:lstStyle/>
          <a:p>
            <a:pPr rtl="0"/>
            <a:fld id="{0106B4A3-4212-4E39-93DE-E053E8F69C28}" type="datetimeFigureOut">
              <a:rPr lang="ro-RO" noProof="0" smtClean="0"/>
              <a:t>8/11/2021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ro-RO" noProof="0" smtClean="0"/>
              <a:t>‹#›</a:t>
            </a:fld>
            <a:endParaRPr kumimoji="0" lang="ro-RO" noProof="0"/>
          </a:p>
        </p:txBody>
      </p:sp>
      <p:cxnSp>
        <p:nvCxnSpPr>
          <p:cNvPr id="11" name="Conector drep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rep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rtlCol="0" anchor="ctr"/>
          <a:lstStyle>
            <a:lvl1pPr marL="0" algn="l" rtl="0">
              <a:buNone/>
              <a:defRPr sz="3600" b="1" cap="none" baseline="0"/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kumimoji="0" lang="ro-RO" noProof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rtlCol="0" anchor="t"/>
          <a:lstStyle>
            <a:lvl1pPr marL="54864" indent="0" algn="l" rtl="0" eaLnBrk="1" latinLnBrk="0" hangingPunct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o-RO" noProof="0"/>
              <a:t>Faceţi clic pentru a edita Master stiluri text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marL="0" algn="l"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kumimoji="0" lang="ro-RO" noProof="0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 rtlCol="0"/>
          <a:lstStyle>
            <a:lvl1pPr rtl="0" eaLnBrk="1" latinLnBrk="0" hangingPunct="1"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o-RO" noProof="0"/>
              <a:t>Faceţi clic pentru a edita Master stiluri text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 rtlCol="0"/>
          <a:lstStyle>
            <a:lvl1pPr rtl="0" eaLnBrk="1" latinLnBrk="0" hangingPunct="1"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o-RO" noProof="0"/>
              <a:t>Faceţi clic pentru a edita Master stiluri text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 rtlCol="0"/>
          <a:lstStyle/>
          <a:p>
            <a:pPr rtl="0"/>
            <a:fld id="{0106B4A3-4212-4E39-93DE-E053E8F69C28}" type="datetimeFigureOut">
              <a:rPr lang="ro-RO" noProof="0" smtClean="0"/>
              <a:t>8/11/2021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ro-RO" noProof="0" smtClean="0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ț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rtlCol="0" anchor="b"/>
          <a:lstStyle>
            <a:lvl1pPr marL="0" algn="ctr" rtl="0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kumimoji="0" lang="ro-RO" noProof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rtlCol="0" anchor="ctr"/>
          <a:lstStyle>
            <a:lvl1pPr marL="0" indent="0" algn="ctr" rtl="0" eaLnBrk="1" latinLnBrk="0" hangingPunct="1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o-RO" noProof="0"/>
              <a:t>Faceţi clic pentru a edita Master stiluri text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rtlCol="0" anchor="ctr"/>
          <a:lstStyle>
            <a:lvl1pPr marL="0" indent="0" algn="ctr" rtl="0" eaLnBrk="1" latinLnBrk="0" hangingPunct="1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o-RO" noProof="0"/>
              <a:t>Faceţi clic pentru a edita Master stiluri text</a:t>
            </a:r>
          </a:p>
        </p:txBody>
      </p:sp>
      <p:sp>
        <p:nvSpPr>
          <p:cNvPr id="5" name="Substituent conținut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 rtlCol="0"/>
          <a:lstStyle>
            <a:lvl1pPr algn="l" rtl="0" eaLnBrk="1" latinLnBrk="0" hangingPunct="1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rtl="0" eaLnBrk="1" latinLnBrk="0" hangingPunct="1"/>
            <a:r>
              <a:rPr lang="ro-RO" noProof="0"/>
              <a:t>Faceţi clic pentru a edita Master stiluri text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 rtlCol="0"/>
          <a:lstStyle>
            <a:lvl1pPr rtl="0" eaLnBrk="1" latinLnBrk="0" hangingPunct="1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o-RO" noProof="0"/>
              <a:t>Faceţi clic pentru a edita Master stiluri text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 rtlCol="0"/>
          <a:lstStyle/>
          <a:p>
            <a:pPr rtl="0"/>
            <a:fld id="{0106B4A3-4212-4E39-93DE-E053E8F69C28}" type="datetimeFigureOut">
              <a:rPr lang="ro-RO" noProof="0" smtClean="0"/>
              <a:t>8/11/2021</a:t>
            </a:fld>
            <a:endParaRPr lang="ro-RO" noProof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fld id="{A3DCDF73-85D2-4237-9B32-053DBDB0C312}" type="slidenum">
              <a:rPr kumimoji="0" lang="ro-RO" noProof="0" smtClean="0"/>
              <a:t>‹#›</a:t>
            </a:fld>
            <a:endParaRPr kumimoji="0" lang="ro-RO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 b="0"/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kumimoji="0"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06B4A3-4212-4E39-93DE-E053E8F69C28}" type="datetimeFigureOut">
              <a:rPr lang="ro-RO" noProof="0" smtClean="0"/>
              <a:t>8/11/2021</a:t>
            </a:fld>
            <a:endParaRPr lang="ro-RO" noProof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ro-RO" noProof="0" smtClean="0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 rtlCol="0"/>
          <a:lstStyle/>
          <a:p>
            <a:pPr rtl="0"/>
            <a:fld id="{0106B4A3-4212-4E39-93DE-E053E8F69C28}" type="datetimeFigureOut">
              <a:rPr lang="ro-RO" noProof="0" smtClean="0"/>
              <a:t>8/11/2021</a:t>
            </a:fld>
            <a:endParaRPr lang="ro-RO" noProof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 rtlCol="0"/>
          <a:lstStyle/>
          <a:p>
            <a:pPr rtl="0"/>
            <a:endParaRPr kumimoji="0" lang="ro-RO" noProof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ro-RO" noProof="0" smtClean="0"/>
              <a:t>‹#›</a:t>
            </a:fld>
            <a:endParaRPr kumimoji="0" lang="ro-R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rtlCol="0" anchor="b"/>
          <a:lstStyle>
            <a:lvl1pPr marL="0" marR="18288" algn="r" rtl="0">
              <a:spcBef>
                <a:spcPts val="0"/>
              </a:spcBef>
              <a:buNone/>
              <a:defRPr sz="2900" b="0" cap="all" baseline="0"/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kumimoji="0" lang="ro-RO" noProof="0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rtlCol="0" anchor="t"/>
          <a:lstStyle>
            <a:lvl1pPr marL="0" indent="0" rtl="0" eaLnBrk="1" latinLnBrk="0" hangingPunct="1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ro-RO" noProof="0"/>
              <a:t>Faceţi clic pentru a edita Master stiluri text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 rtlCol="0"/>
          <a:lstStyle>
            <a:lvl1pPr rtl="0" eaLnBrk="1" latinLnBrk="0" hangingPunct="1"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ro-RO" noProof="0"/>
              <a:t>Faceţi clic pentru a edita Master stiluri text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0106B4A3-4212-4E39-93DE-E053E8F69C28}" type="datetimeFigureOut">
              <a:rPr lang="ro-RO" noProof="0" smtClean="0"/>
              <a:t>8/11/2021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endParaRPr kumimoji="0"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A3DCDF73-85D2-4237-9B32-053DBDB0C312}" type="slidenum">
              <a:rPr kumimoji="0" lang="ro-RO" noProof="0" smtClean="0"/>
              <a:t>‹#›</a:t>
            </a:fld>
            <a:endParaRPr kumimoji="0" lang="ro-RO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rtlCol="0" anchor="b"/>
          <a:lstStyle>
            <a:lvl1pPr marL="0" algn="l" rtl="0">
              <a:buNone/>
              <a:defRPr sz="3000" b="0" cap="all" baseline="0"/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kumimoji="0" lang="ro-RO" noProof="0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ro-RO" noProof="0"/>
              <a:t>Faceți clic pe pictogramă pentru a adăuga o imagine</a:t>
            </a:r>
            <a:endParaRPr kumimoji="0" lang="ro-RO" noProof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rtlCol="0"/>
          <a:lstStyle>
            <a:lvl1pPr marL="0" indent="0" rtl="0" eaLnBrk="1" latinLnBrk="0" hangingPunct="1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ro-RO" noProof="0"/>
              <a:t>Faceţi clic pentru a edita Master stiluri text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0106B4A3-4212-4E39-93DE-E053E8F69C28}" type="datetimeFigureOut">
              <a:rPr lang="ro-RO" noProof="0" smtClean="0"/>
              <a:t>8/11/2021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endParaRPr kumimoji="0"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 rtlCol="0"/>
          <a:lstStyle>
            <a:lvl1pPr algn="ctr">
              <a:defRPr sz="900"/>
            </a:lvl1pPr>
          </a:lstStyle>
          <a:p>
            <a:pPr rtl="0"/>
            <a:fld id="{A3DCDF73-85D2-4237-9B32-053DBDB0C312}" type="slidenum">
              <a:rPr kumimoji="0" lang="ro-RO" noProof="0" smtClean="0"/>
              <a:t>‹#›</a:t>
            </a:fld>
            <a:endParaRPr kumimoji="0" lang="ro-RO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unghi dreptunghic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o-RO" noProof="0">
              <a:latin typeface="Arial" panose="020B0604020202020204" pitchFamily="34" charset="0"/>
            </a:endParaRPr>
          </a:p>
        </p:txBody>
      </p:sp>
      <p:cxnSp>
        <p:nvCxnSpPr>
          <p:cNvPr id="8" name="Conector drep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drep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ubstituent titl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ro-RO" noProof="0"/>
              <a:t>Faceți clic pentru a edita stilul de titlu coordonator</a:t>
            </a:r>
            <a:endParaRPr kumimoji="0" lang="ro-RO" noProof="0"/>
          </a:p>
        </p:txBody>
      </p:sp>
      <p:sp>
        <p:nvSpPr>
          <p:cNvPr id="13" name="Substituent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lvl="0" rtl="0" eaLnBrk="1" latinLnBrk="0" hangingPunct="1"/>
            <a:r>
              <a:rPr lang="ro-RO" noProof="0"/>
              <a:t>Faceţi clic pentru a edita Master stiluri text</a:t>
            </a:r>
          </a:p>
          <a:p>
            <a:pPr lvl="1" rtl="0" eaLnBrk="1" latinLnBrk="0" hangingPunct="1"/>
            <a:r>
              <a:rPr lang="ro-RO" noProof="0"/>
              <a:t>Al doilea nivel</a:t>
            </a:r>
          </a:p>
          <a:p>
            <a:pPr lvl="2" rtl="0" eaLnBrk="1" latinLnBrk="0" hangingPunct="1"/>
            <a:r>
              <a:rPr lang="ro-RO" noProof="0"/>
              <a:t>Al treilea nivel</a:t>
            </a:r>
          </a:p>
          <a:p>
            <a:pPr lvl="3" rtl="0" eaLnBrk="1" latinLnBrk="0" hangingPunct="1"/>
            <a:r>
              <a:rPr lang="ro-RO" noProof="0"/>
              <a:t>Al patrulea nivel</a:t>
            </a:r>
          </a:p>
          <a:p>
            <a:pPr lvl="4" rtl="0" eaLnBrk="1" latinLnBrk="0" hangingPunct="1"/>
            <a:r>
              <a:rPr lang="ro-RO" noProof="0"/>
              <a:t>Al cincilea nivel</a:t>
            </a:r>
            <a:endParaRPr kumimoji="0" lang="ro-RO" noProof="0"/>
          </a:p>
        </p:txBody>
      </p:sp>
      <p:sp>
        <p:nvSpPr>
          <p:cNvPr id="14" name="Substituent dată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0106B4A3-4212-4E39-93DE-E053E8F69C28}" type="datetimeFigureOut">
              <a:rPr lang="ro-RO" noProof="0" smtClean="0"/>
              <a:pPr/>
              <a:t>8/11/2021</a:t>
            </a:fld>
            <a:endParaRPr lang="ro-RO" noProof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ro-RO" noProof="0"/>
          </a:p>
        </p:txBody>
      </p:sp>
      <p:sp>
        <p:nvSpPr>
          <p:cNvPr id="23" name="Substituent număr diapozitiv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rtlCol="0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A3DCDF73-85D2-4237-9B32-053DBDB0C312}" type="slidenum">
              <a:rPr lang="ro-RO" noProof="0" smtClean="0"/>
              <a:pPr/>
              <a:t>‹#›</a:t>
            </a:fld>
            <a:endParaRPr lang="ro-RO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Arial" panose="020B0604020202020204" pitchFamily="34" charset="0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054247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Vervă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Verve</ap:Template>
  <ap:TotalTime>7</ap:TotalTime>
  <ap:Words>1</ap:Words>
  <ap:PresentationFormat>Expunere pe ecran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Verdana</vt:lpstr>
      <vt:lpstr>Wingdings 2</vt:lpstr>
      <vt:lpstr>Vervă</vt:lpstr>
      <vt:lpstr>Prezentare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2014-09-16T21:41:32Z</dcterms:created>
  <dcterms:modified xsi:type="dcterms:W3CDTF">2021-08-11T09:03:09Z</dcterms:modified>
</cp:coreProperties>
</file>