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5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/>
          <a:ea typeface="Calibri"/>
          <a:cs typeface="Calibri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ro-RO" noProof="0" dirty="0"/>
            <a:t>Titlu pasul 1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en-US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en-US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ro-RO" noProof="0" dirty="0"/>
            <a:t>Titlu pasul 2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en-US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en-US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ro-RO" noProof="0" dirty="0"/>
            <a:t>Titlu pasul 3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en-US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en-US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ro-RO" noProof="0" dirty="0"/>
            <a:t>Titlu pasul 4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en-US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en-US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noProof="0" dirty="0"/>
            <a:t>Titlu pasul 1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noProof="0" dirty="0"/>
            <a:t>Titlu pasul 2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noProof="0" dirty="0"/>
            <a:t>Titlu pasul 3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500" kern="1200" noProof="0" dirty="0"/>
            <a:t>Titlu pasul 4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o-RO">
              <a:latin typeface="Calibri" panose="020F0502020204030204" pitchFamily="34" charset="0"/>
            </a:endParaRPr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3B61044-ABA6-4F1D-8322-C8BDC4803783}" type="datetime1">
              <a:rPr lang="ro-RO" smtClean="0">
                <a:latin typeface="Calibri" panose="020F0502020204030204" pitchFamily="34" charset="0"/>
              </a:rPr>
              <a:t>07.12.2018</a:t>
            </a:fld>
            <a:endParaRPr lang="ro-RO">
              <a:latin typeface="Calibri" panose="020F0502020204030204" pitchFamily="34" charset="0"/>
            </a:endParaRPr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o-RO">
              <a:latin typeface="Calibri" panose="020F0502020204030204" pitchFamily="34" charset="0"/>
            </a:endParaRPr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ro-RO" smtClean="0">
                <a:latin typeface="Calibri" panose="020F0502020204030204" pitchFamily="34" charset="0"/>
              </a:rPr>
              <a:t>‹#›</a:t>
            </a:fld>
            <a:endParaRPr lang="ro-RO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8514EFF-C975-4B6A-B64C-5CBE07898503}" type="datetime1">
              <a:rPr lang="ro-RO" noProof="0" smtClean="0"/>
              <a:t>07.12.2018</a:t>
            </a:fld>
            <a:endParaRPr lang="ro-RO" noProof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FB667E1-E601-4AAF-B95C-B25720D70A60}" type="slidenum">
              <a:rPr lang="ro-RO" noProof="0" smtClean="0"/>
              <a:pPr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o-RO" smtClean="0">
                <a:latin typeface="Calibri" panose="020F0502020204030204" pitchFamily="34" charset="0"/>
              </a:rPr>
              <a:t>1</a:t>
            </a:fld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o-RO" smtClean="0">
                <a:latin typeface="Calibri" panose="020F0502020204030204" pitchFamily="34" charset="0"/>
              </a:rPr>
              <a:t>10</a:t>
            </a:fld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o-RO" smtClean="0">
                <a:latin typeface="Calibri" panose="020F0502020204030204" pitchFamily="34" charset="0"/>
              </a:rPr>
              <a:t>2</a:t>
            </a:fld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o-RO" smtClean="0">
                <a:latin typeface="Calibri" panose="020F0502020204030204" pitchFamily="34" charset="0"/>
              </a:rPr>
              <a:t>3</a:t>
            </a:fld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o-RO" smtClean="0">
                <a:latin typeface="Calibri" panose="020F0502020204030204" pitchFamily="34" charset="0"/>
              </a:rPr>
              <a:t>4</a:t>
            </a:fld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o-RO" smtClean="0">
                <a:latin typeface="Calibri" panose="020F0502020204030204" pitchFamily="34" charset="0"/>
              </a:rPr>
              <a:t>5</a:t>
            </a:fld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o-RO" smtClean="0">
                <a:latin typeface="Calibri" panose="020F0502020204030204" pitchFamily="34" charset="0"/>
              </a:rPr>
              <a:t>6</a:t>
            </a:fld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o-RO" smtClean="0">
                <a:latin typeface="Calibri" panose="020F0502020204030204" pitchFamily="34" charset="0"/>
              </a:rPr>
              <a:t>7</a:t>
            </a:fld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o-RO" smtClean="0">
                <a:latin typeface="Calibri" panose="020F0502020204030204" pitchFamily="34" charset="0"/>
              </a:rPr>
              <a:t>8</a:t>
            </a:fld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ro-RO" smtClean="0">
                <a:latin typeface="Calibri" panose="020F0502020204030204" pitchFamily="34" charset="0"/>
              </a:rPr>
              <a:t>9</a:t>
            </a:fld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 title="Bordura de sus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Dreptunghi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>
                <a:latin typeface="Calibri" panose="020F0502020204030204" pitchFamily="34" charset="0"/>
              </a:endParaRPr>
            </a:p>
          </p:txBody>
        </p:sp>
        <p:sp>
          <p:nvSpPr>
            <p:cNvPr id="10" name="Dreptunghi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1" name="Grup 10" title="Bordură stânga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Dreptunghi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>
                <a:latin typeface="Calibri" panose="020F0502020204030204" pitchFamily="34" charset="0"/>
              </a:endParaRPr>
            </a:p>
          </p:txBody>
        </p:sp>
        <p:sp>
          <p:nvSpPr>
            <p:cNvPr id="13" name="Dreptunghi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4" name="Grup 13" title="Bordură dreapta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Dreptunghi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>
                <a:latin typeface="Calibri" panose="020F0502020204030204" pitchFamily="34" charset="0"/>
              </a:endParaRPr>
            </a:p>
          </p:txBody>
        </p:sp>
        <p:sp>
          <p:nvSpPr>
            <p:cNvPr id="16" name="Dreptunghi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7" name="Grup 16" title="Bordura de jos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Dreptunghi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>
                <a:latin typeface="Calibri" panose="020F0502020204030204" pitchFamily="34" charset="0"/>
              </a:endParaRPr>
            </a:p>
          </p:txBody>
        </p:sp>
        <p:sp>
          <p:nvSpPr>
            <p:cNvPr id="19" name="Dreptunghi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Titlu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alibri" panose="020F0502020204030204" pitchFamily="34" charset="0"/>
              </a:defRPr>
            </a:lvl1pPr>
          </a:lstStyle>
          <a:p>
            <a:pPr rtl="0"/>
            <a:r>
              <a:rPr lang="ro-RO"/>
              <a:t>Faceți clic pentru a edita stilul de titlu coordonator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o-RO"/>
              <a:t>Faceți clic pentru a edita stilul de subtitlu coordonator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u ș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lang="ro-RO" noProof="0" dirty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o-RO"/>
              <a:t>SUBSOL</a:t>
            </a:r>
            <a:endParaRPr lang="ro-RO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333668C0-91E4-4C68-AF78-6298CDAF7353}" type="datetime1">
              <a:rPr lang="ro-RO" smtClean="0"/>
              <a:t>07.12.2018</a:t>
            </a:fld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lang="ro-RO" noProof="0" dirty="0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o-RO"/>
              <a:t>SUBSOL</a:t>
            </a:r>
            <a:endParaRPr lang="ro-RO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C865F72-595C-4506-BED4-F34BF6764B56}" type="datetime1">
              <a:rPr lang="ro-RO" smtClean="0"/>
              <a:t>07.12.2018</a:t>
            </a:fld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lang="ro-RO" noProof="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o-RO"/>
              <a:t>SUBSOL</a:t>
            </a:r>
            <a:endParaRPr lang="ro-RO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BC9E62D-DAF4-43A6-B889-11408B1ABF12}" type="datetime1">
              <a:rPr lang="ro-RO" smtClean="0"/>
              <a:t>07.12.2018</a:t>
            </a:fld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 title="Bordura de jos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Dreptunghi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  <p:sp>
          <p:nvSpPr>
            <p:cNvPr id="10" name="Dreptunghi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1" name="Grup 10" title="Bordura de sus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Dreptunghi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  <p:sp>
          <p:nvSpPr>
            <p:cNvPr id="13" name="Dreptunghi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lang="ro-RO" noProof="0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Faceți clic pentru a edita stilurile de text coordonator</a:t>
            </a:r>
            <a:endParaRPr lang="ro-RO" noProof="0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o-RO"/>
              <a:t>SUBSOL</a:t>
            </a:r>
            <a:endParaRPr lang="ro-RO" dirty="0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49A3DC9-3AB8-4F23-BF30-03F6A0929582}" type="datetime1">
              <a:rPr lang="ro-RO" smtClean="0"/>
              <a:t>07.12.2018</a:t>
            </a:fld>
            <a:endParaRPr lang="ro-RO" dirty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lang="ro-RO" noProof="0" dirty="0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  <a:endParaRPr lang="ro-RO" noProof="0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  <a:endParaRPr lang="ro-RO" noProof="0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o-RO"/>
              <a:t>SUBSOL</a:t>
            </a:r>
            <a:endParaRPr lang="ro-RO" dirty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3A451D2-D2BF-4C17-A568-99ACE402D26F}" type="datetime1">
              <a:rPr lang="ro-RO" smtClean="0"/>
              <a:t>07.12.2018</a:t>
            </a:fld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D06EF73-9DB8-4763-865F-2F88181A4732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lang="ro-RO" noProof="0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Faceți clic pentru a edita stilurile de text coordonator</a:t>
            </a:r>
            <a:endParaRPr lang="ro-RO" noProof="0" dirty="0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alibri" panose="020F0502020204030204" pitchFamily="34" charset="0"/>
              </a:defRPr>
            </a:lvl1pPr>
            <a:lvl2pPr>
              <a:defRPr sz="1600">
                <a:latin typeface="Calibri" panose="020F0502020204030204" pitchFamily="34" charset="0"/>
              </a:defRPr>
            </a:lvl2pPr>
            <a:lvl3pPr>
              <a:defRPr sz="1400">
                <a:latin typeface="Calibri" panose="020F0502020204030204" pitchFamily="34" charset="0"/>
              </a:defRPr>
            </a:lvl3pPr>
            <a:lvl4pPr>
              <a:defRPr sz="1200">
                <a:latin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  <a:endParaRPr lang="ro-RO" noProof="0" dirty="0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Faceți clic pentru a edita stilurile de text coordonator</a:t>
            </a:r>
            <a:endParaRPr lang="ro-RO" noProof="0" dirty="0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alibri" panose="020F0502020204030204" pitchFamily="34" charset="0"/>
              </a:defRPr>
            </a:lvl1pPr>
            <a:lvl2pPr>
              <a:defRPr sz="1600">
                <a:latin typeface="Calibri" panose="020F0502020204030204" pitchFamily="34" charset="0"/>
              </a:defRPr>
            </a:lvl2pPr>
            <a:lvl3pPr>
              <a:defRPr sz="1400">
                <a:latin typeface="Calibri" panose="020F0502020204030204" pitchFamily="34" charset="0"/>
              </a:defRPr>
            </a:lvl3pPr>
            <a:lvl4pPr>
              <a:defRPr sz="1200">
                <a:latin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  <a:endParaRPr lang="ro-RO" noProof="0" dirty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o-RO"/>
              <a:t>SUBSOL</a:t>
            </a:r>
            <a:endParaRPr lang="ro-RO" dirty="0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8A368CE-A1B0-4422-B51D-474EF814E75D}" type="datetime1">
              <a:rPr lang="ro-RO" smtClean="0"/>
              <a:t>07.12.2018</a:t>
            </a:fld>
            <a:endParaRPr lang="ro-RO" dirty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lang="ro-RO" noProof="0" dirty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o-RO"/>
              <a:t>SUBSOL</a:t>
            </a:r>
            <a:endParaRPr lang="ro-RO" dirty="0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3460607-F509-426B-ADAC-B0A9EA60B96B}" type="datetime1">
              <a:rPr lang="ro-RO" smtClean="0"/>
              <a:t>07.12.2018</a:t>
            </a:fld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o-RO"/>
              <a:t>SUBSOL</a:t>
            </a:r>
            <a:endParaRPr lang="ro-RO" dirty="0"/>
          </a:p>
        </p:txBody>
      </p:sp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C5337C5-B34E-4213-BC2B-5737B9A3C272}" type="datetime1">
              <a:rPr lang="ro-RO" smtClean="0"/>
              <a:t>07.12.2018</a:t>
            </a:fld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 title="Bordura de sus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Dreptunghi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  <p:sp>
          <p:nvSpPr>
            <p:cNvPr id="10" name="Dreptunghi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alibri" panose="020F0502020204030204" pitchFamily="34" charset="0"/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lang="ro-RO" noProof="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  <a:endParaRPr lang="ro-RO" noProof="0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Faceți clic pentru a edita stilurile de text coordonator</a:t>
            </a:r>
            <a:endParaRPr lang="ro-RO" noProof="0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o-RO"/>
              <a:t>SUBSOL</a:t>
            </a:r>
            <a:endParaRPr lang="ro-RO" dirty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00F3882-2ED1-41FB-AC44-5F440DC09DD6}" type="datetime1">
              <a:rPr lang="ro-RO" smtClean="0"/>
              <a:t>07.12.2018</a:t>
            </a:fld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 title="Bordura de sus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Dreptunghi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  <p:sp>
          <p:nvSpPr>
            <p:cNvPr id="10" name="Dreptunghi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1" name="Grup 10" title="Bordura de jos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Dreptunghi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  <p:sp>
          <p:nvSpPr>
            <p:cNvPr id="13" name="Dreptunghi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4" name="Grup 13" title="Bordură stânga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Dreptunghi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  <p:sp>
          <p:nvSpPr>
            <p:cNvPr id="16" name="Dreptunghi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7" name="Grup 16" title="Bordură dreapta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Dreptunghi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  <p:sp>
          <p:nvSpPr>
            <p:cNvPr id="19" name="Dreptunghi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alibri" panose="020F0502020204030204" pitchFamily="34" charset="0"/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  <a:endParaRPr lang="ro-RO" noProof="0" dirty="0"/>
          </a:p>
        </p:txBody>
      </p:sp>
      <p:sp>
        <p:nvSpPr>
          <p:cNvPr id="3" name="Substituent imagine 2" title="Un substituent gol pentru a adăuga o imagine. Faceți clic pe substituent și selectați imaginea pe care doriți s-o adăugați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o-RO" noProof="0"/>
              <a:t>Faceți clic pe pictogramă pentru a adăuga o imagine</a:t>
            </a:r>
            <a:endParaRPr lang="ro-RO" noProof="0" dirty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Faceți clic pentru a edita stilurile de text coordonator</a:t>
            </a:r>
            <a:endParaRPr lang="ro-RO" noProof="0" dirty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ro-RO"/>
              <a:t>SUBSOL</a:t>
            </a:r>
            <a:endParaRPr lang="ro-RO" dirty="0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BBDD636-9A62-4EF3-87C0-AF17B790649F}" type="datetime1">
              <a:rPr lang="ro-RO" smtClean="0"/>
              <a:t>07.12.2018</a:t>
            </a:fld>
            <a:endParaRPr lang="ro-RO" dirty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 title="Bordura de jos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Dreptunghi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>
                <a:latin typeface="Calibri" panose="020F0502020204030204" pitchFamily="34" charset="0"/>
              </a:endParaRPr>
            </a:p>
          </p:txBody>
        </p:sp>
        <p:sp>
          <p:nvSpPr>
            <p:cNvPr id="10" name="Dreptunghi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o-RO" noProof="0">
                <a:latin typeface="Calibri" panose="020F0502020204030204" pitchFamily="34" charset="0"/>
              </a:endParaRPr>
            </a:p>
          </p:txBody>
        </p:sp>
      </p:grpSp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o-RO" noProof="0"/>
              <a:t>Faceți clic pentru a edita stilul de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noProof="0"/>
              <a:t>Faceți clic pentru a edita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ro-RO" noProof="0"/>
              <a:t>SUBSOL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6DDB3C3-E51A-436B-BCFA-8BB3478FE879}" type="datetime1">
              <a:rPr lang="ro-RO" noProof="0" smtClean="0"/>
              <a:t>07.12.2018</a:t>
            </a:fld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CA8D9AD5-F248-4919-864A-CFD76CC027D6}" type="slidenum">
              <a:rPr lang="ro-RO" noProof="0" smtClean="0"/>
              <a:pPr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o-RO">
                <a:latin typeface="Calibri" panose="020F0502020204030204" pitchFamily="34" charset="0"/>
              </a:rPr>
              <a:t>Aspect titlu</a:t>
            </a:r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o-RO">
                <a:latin typeface="Calibri" panose="020F0502020204030204" pitchFamily="34" charset="0"/>
              </a:rPr>
              <a:t>Subtitlu</a:t>
            </a:r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u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>
                <a:latin typeface="Calibri" panose="020F0502020204030204" pitchFamily="34" charset="0"/>
              </a:rPr>
              <a:t>Adăugați un titlu de diapozitiv - 5</a:t>
            </a:r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19" name="Substituent imagine 18" title="Un substituent gol pentru a adăuga o imagine. Faceți clic pe substituent și selectați imaginea pe care doriți s-o adăugați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Substituent text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u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>
                <a:latin typeface="Calibri" panose="020F0502020204030204" pitchFamily="34" charset="0"/>
              </a:rPr>
              <a:t>Aspect titlu și conținut cu listă</a:t>
            </a:r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14" name="Substituent conținut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ro-RO">
                <a:latin typeface="Calibri" panose="020F0502020204030204" pitchFamily="34" charset="0"/>
              </a:rPr>
              <a:t>Adăugați primul marcator aici</a:t>
            </a:r>
          </a:p>
          <a:p>
            <a:pPr rtl="0"/>
            <a:r>
              <a:rPr lang="ro-RO">
                <a:latin typeface="Calibri" panose="020F0502020204030204" pitchFamily="34" charset="0"/>
              </a:rPr>
              <a:t>Adăugați al doilea marcator aici</a:t>
            </a:r>
          </a:p>
          <a:p>
            <a:pPr rtl="0"/>
            <a:r>
              <a:rPr lang="ro-RO">
                <a:latin typeface="Calibri" panose="020F0502020204030204" pitchFamily="34" charset="0"/>
              </a:rPr>
              <a:t>Adăugați al treilea marcator aici</a:t>
            </a:r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>
                <a:latin typeface="Calibri" panose="020F0502020204030204" pitchFamily="34" charset="0"/>
              </a:rPr>
              <a:t>Aspect titlu și conținut cu diagramă</a:t>
            </a:r>
            <a:endParaRPr lang="ro-RO" dirty="0">
              <a:latin typeface="Calibri" panose="020F0502020204030204" pitchFamily="34" charset="0"/>
            </a:endParaRPr>
          </a:p>
        </p:txBody>
      </p:sp>
      <p:graphicFrame>
        <p:nvGraphicFramePr>
          <p:cNvPr id="9" name="Substituent conținut 8" title="Diagramă coloană grupată ilustrând valorile celor trei serii pentru patru categorii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729936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>
                <a:latin typeface="Calibri" panose="020F0502020204030204" pitchFamily="34" charset="0"/>
              </a:rPr>
              <a:t>Aspect două tipuri de conținut cu tabel</a:t>
            </a:r>
          </a:p>
        </p:txBody>
      </p:sp>
      <p:graphicFrame>
        <p:nvGraphicFramePr>
          <p:cNvPr id="9" name="Substituent conținut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05044303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ro-RO" noProof="0"/>
                        <a:t>Curs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o-RO" noProof="0"/>
                        <a:t>Grup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o-RO" noProof="0"/>
                        <a:t>Grup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ro-RO" noProof="0"/>
                        <a:t>Curs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o-RO" noProof="0"/>
                        <a:t>8,20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o-RO" noProof="0"/>
                        <a:t>9,50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ro-RO" noProof="0"/>
                        <a:t>Curs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o-RO" noProof="0"/>
                        <a:t>7,60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o-RO" noProof="0"/>
                        <a:t>8,80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ro-RO" noProof="0"/>
                        <a:t>Curs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o-RO" noProof="0"/>
                        <a:t>8,40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o-RO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ro-RO">
                <a:latin typeface="Calibri" panose="020F0502020204030204" pitchFamily="34" charset="0"/>
              </a:rPr>
              <a:t>Primul marcator aici</a:t>
            </a:r>
          </a:p>
          <a:p>
            <a:pPr rtl="0"/>
            <a:r>
              <a:rPr lang="ro-RO">
                <a:latin typeface="Calibri" panose="020F0502020204030204" pitchFamily="34" charset="0"/>
              </a:rPr>
              <a:t>Al doilea marcator aici</a:t>
            </a:r>
          </a:p>
          <a:p>
            <a:pPr rtl="0"/>
            <a:r>
              <a:rPr lang="ro-RO">
                <a:latin typeface="Calibri" panose="020F0502020204030204" pitchFamily="34" charset="0"/>
              </a:rPr>
              <a:t>Al treilea marcator aici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u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 dirty="0">
                <a:latin typeface="Calibri" panose="020F0502020204030204" pitchFamily="34" charset="0"/>
              </a:rPr>
              <a:t>Aspect titlu și conținut cu </a:t>
            </a:r>
            <a:r>
              <a:rPr lang="ro-RO" dirty="0" err="1">
                <a:latin typeface="Calibri" panose="020F0502020204030204" pitchFamily="34" charset="0"/>
              </a:rPr>
              <a:t>SmartArt</a:t>
            </a:r>
            <a:endParaRPr lang="ro-RO" dirty="0">
              <a:latin typeface="Calibri" panose="020F0502020204030204" pitchFamily="34" charset="0"/>
            </a:endParaRPr>
          </a:p>
        </p:txBody>
      </p:sp>
      <p:graphicFrame>
        <p:nvGraphicFramePr>
          <p:cNvPr id="6" name="Substituent conținut 5" title="Săgeată în sus care afișează progresul celor patru pași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921728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>
                <a:latin typeface="Calibri" panose="020F0502020204030204" pitchFamily="34" charset="0"/>
              </a:rPr>
              <a:t>Adăugați un titlu de diapozitiv - 1</a:t>
            </a:r>
          </a:p>
        </p:txBody>
      </p:sp>
      <p:sp>
        <p:nvSpPr>
          <p:cNvPr id="10" name="Substituent text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u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>
                <a:latin typeface="Calibri" panose="020F0502020204030204" pitchFamily="34" charset="0"/>
              </a:rPr>
              <a:t>Adăugați un titlu de diapozitiv - 2</a:t>
            </a:r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19" name="Substituent text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20" name="Substituent conținut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21" name="Substituent text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22" name="Substituent conținut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u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>
                <a:latin typeface="Calibri" panose="020F0502020204030204" pitchFamily="34" charset="0"/>
              </a:rPr>
              <a:t>Adăugați un titlu de diapozitiv - 3</a:t>
            </a:r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>
                <a:latin typeface="Calibri" panose="020F0502020204030204" pitchFamily="34" charset="0"/>
              </a:rPr>
              <a:t>Adăugați un titlu de diapozitiv - 4</a:t>
            </a:r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14" name="Substituent conținut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  <p:sp>
        <p:nvSpPr>
          <p:cNvPr id="15" name="Substituent text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ro-R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erde transparent 16 x 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ă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ă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Verde transparent 16 x 9</vt:lpstr>
      <vt:lpstr>Aspect titlu</vt:lpstr>
      <vt:lpstr>Aspect titlu și conținut cu listă</vt:lpstr>
      <vt:lpstr>Aspect titlu și conținut cu diagramă</vt:lpstr>
      <vt:lpstr>Aspect două tipuri de conținut cu tabel</vt:lpstr>
      <vt:lpstr>Aspect titlu și conținut cu SmartArt</vt:lpstr>
      <vt:lpstr>Adăugați un titlu de diapozitiv - 1</vt:lpstr>
      <vt:lpstr>Adăugați un titlu de diapozitiv - 2</vt:lpstr>
      <vt:lpstr>Adăugați un titlu de diapozitiv - 3</vt:lpstr>
      <vt:lpstr>Adăugați un titlu de diapozitiv - 4</vt:lpstr>
      <vt:lpstr>Adăugați un titlu de diapozitiv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2018-12-07T06:00:31Z</dcterms:created>
  <dcterms:modified xsi:type="dcterms:W3CDTF">2018-12-07T06:00:31Z</dcterms:modified>
</cp:coreProperties>
</file>