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99" d="100"/>
          <a:sy n="99" d="100"/>
        </p:scale>
        <p:origin x="2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31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25B4508-C5F8-44F4-9282-E47AF98220CE}" type="datetime1">
              <a:rPr lang="ro-RO" smtClean="0"/>
              <a:t>13.09.2021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A438575-B761-4121-A7E4-457BB62656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A4A4C-BBC1-49AD-A10B-0B24BA0B8D3A}" type="datetime1">
              <a:rPr lang="ro-RO" noProof="0" smtClean="0"/>
              <a:t>13.09.2021</a:t>
            </a:fld>
            <a:endParaRPr lang="ro-RO" noProof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54BA502-DDEA-4552-B72A-9C62FF6620C8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o-RO"/>
              <a:t>Puteți adăuga propriile categorii și valori de puncte în această tablă de joc. Introduceți întrebările și răspunsurile în diapozitivele pe care le-am furnizat.</a:t>
            </a:r>
          </a:p>
          <a:p>
            <a:pPr rtl="0"/>
            <a:endParaRPr lang="ro-RO"/>
          </a:p>
          <a:p>
            <a:pPr rtl="0"/>
            <a:r>
              <a:rPr lang="ro-RO"/>
              <a:t>Atunci când vă aflați în vizualizarea Expunere de diapozitive, selectați textul subliniat pentru a accesa acea întrebare, apoi selectați triunghiul din dreapta pentru a afișa răspunsul. Utilizați triunghiul din stânga pentru a reveni la acest diapozitiv cu tabla de joc. </a:t>
            </a: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55459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81866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88849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90501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01036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15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733851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16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77862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17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293674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18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6364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19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2478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20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644541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21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89591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22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22493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23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814127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24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405301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25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377830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26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391502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27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09089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28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348168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29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6613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o-RO"/>
              <a:t>Introduceți întrebările și răspunsurile în substituenți. Puteți adăuga categoria și valoarea punctelor în partea de jos, ca referință.</a:t>
            </a:r>
          </a:p>
          <a:p>
            <a:pPr rtl="0"/>
            <a:endParaRPr lang="ro-RO"/>
          </a:p>
          <a:p>
            <a:pPr rtl="0"/>
            <a:r>
              <a:rPr lang="ro-RO"/>
              <a:t>Atunci când vă aflați în vizualizarea Expunere de diapozitive, selectați triunghiul din dreapta pentru a afișa răspunsul. Selectați triunghiul din stânga pentru a reveni la diapozitivul cu tabla de joc. </a:t>
            </a:r>
          </a:p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30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35339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31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85623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4638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36169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8946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ro-RO" smtClean="0"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5899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ă de j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stituent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Categoria 1</a:t>
            </a:r>
          </a:p>
        </p:txBody>
      </p:sp>
      <p:sp>
        <p:nvSpPr>
          <p:cNvPr id="40" name="Substituent text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45" name="Substituent text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50" name="Substituent text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55" name="Substituent text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60" name="Substituent text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36" name="Substituent text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Categoria 2</a:t>
            </a:r>
          </a:p>
        </p:txBody>
      </p:sp>
      <p:sp>
        <p:nvSpPr>
          <p:cNvPr id="41" name="Substituent text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46" name="Substituent text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51" name="Substituent text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56" name="Substituent text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61" name="Substituent text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37" name="Substituent text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Categoria 3</a:t>
            </a:r>
          </a:p>
        </p:txBody>
      </p:sp>
      <p:sp>
        <p:nvSpPr>
          <p:cNvPr id="42" name="Substituent text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47" name="Substituent text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52" name="Substituent text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57" name="Substituent text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62" name="Substituent text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38" name="Substituent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Categoria 4</a:t>
            </a:r>
          </a:p>
        </p:txBody>
      </p:sp>
      <p:sp>
        <p:nvSpPr>
          <p:cNvPr id="43" name="Substituent text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48" name="Substituent text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53" name="Substituent text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58" name="Substituent text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63" name="Substituent text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39" name="Substituent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Categoria 5</a:t>
            </a:r>
          </a:p>
        </p:txBody>
      </p:sp>
      <p:sp>
        <p:nvSpPr>
          <p:cNvPr id="44" name="Substituent text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49" name="Substituent text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54" name="Substituent text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59" name="Substituent text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64" name="Substituent text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Întrebări și răspunsur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Î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ro-RO" sz="36000" noProof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Î</a:t>
            </a:r>
          </a:p>
        </p:txBody>
      </p:sp>
      <p:sp>
        <p:nvSpPr>
          <p:cNvPr id="15" name="R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ro-RO" sz="36000" noProof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8" name="Întrebare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Adăugați întrebarea aici. </a:t>
            </a:r>
          </a:p>
        </p:txBody>
      </p:sp>
      <p:sp>
        <p:nvSpPr>
          <p:cNvPr id="9" name="Răspuns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Adăugați răspunsul aici. Utilizați săgeata la dreapta din partea de jos pentru a afișa răspunsul în vizualizarea Expunere de diapozitive.</a:t>
            </a:r>
          </a:p>
        </p:txBody>
      </p:sp>
      <p:sp>
        <p:nvSpPr>
          <p:cNvPr id="2" name="Dreptunghi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13" name="Puncte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ro-RO" noProof="0"/>
              <a:t>Puncte</a:t>
            </a:r>
          </a:p>
        </p:txBody>
      </p:sp>
      <p:sp>
        <p:nvSpPr>
          <p:cNvPr id="10" name="Înapoi la tabla de joc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o-RO" noProof="0">
              <a:solidFill>
                <a:schemeClr val="tx1"/>
              </a:solidFill>
            </a:endParaRPr>
          </a:p>
        </p:txBody>
      </p:sp>
      <p:sp>
        <p:nvSpPr>
          <p:cNvPr id="4" name="Categorie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o-RO" noProof="0"/>
              <a:t>Adăugați categoria aici ca referință</a:t>
            </a:r>
          </a:p>
        </p:txBody>
      </p:sp>
      <p:sp>
        <p:nvSpPr>
          <p:cNvPr id="14" name="Declanșați dezvăluirea răspunsului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o-RO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zo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noProof="0"/>
          </a:p>
        </p:txBody>
      </p:sp>
      <p:sp>
        <p:nvSpPr>
          <p:cNvPr id="4" name="Titlu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>
              <a:defRPr sz="5400" baseline="0"/>
            </a:lvl1pPr>
          </a:lstStyle>
          <a:p>
            <a:pPr rtl="0"/>
            <a:r>
              <a:rPr lang="ro-RO" noProof="0"/>
              <a:t>Diapozitiv divizor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99AF900-4B5F-4867-B8D3-BEAB2D12137E}" type="datetime1">
              <a:rPr lang="ro-RO" noProof="0" smtClean="0"/>
              <a:t>13.09.2021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1BD9D6C-B21A-4AFF-BD71-9CA00C1F4281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ubstituent text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Categoria 1</a:t>
            </a:r>
          </a:p>
        </p:txBody>
      </p:sp>
      <p:sp>
        <p:nvSpPr>
          <p:cNvPr id="128" name="Substituent text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ro-RO">
                <a:hlinkClick r:id="rId3" action="ppaction://hlinksldjump"/>
              </a:rPr>
              <a:t>10</a:t>
            </a:r>
            <a:endParaRPr lang="ro-RO"/>
          </a:p>
        </p:txBody>
      </p:sp>
      <p:sp>
        <p:nvSpPr>
          <p:cNvPr id="133" name="Substituent text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ro-RO">
                <a:hlinkClick r:id="rId4" action="ppaction://hlinksldjump"/>
              </a:rPr>
              <a:t>20</a:t>
            </a:r>
            <a:endParaRPr lang="ro-RO"/>
          </a:p>
        </p:txBody>
      </p:sp>
      <p:sp>
        <p:nvSpPr>
          <p:cNvPr id="138" name="Substituent text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ro-RO">
                <a:hlinkClick r:id="rId5" action="ppaction://hlinksldjump"/>
              </a:rPr>
              <a:t>30</a:t>
            </a:r>
            <a:endParaRPr lang="ro-RO"/>
          </a:p>
        </p:txBody>
      </p:sp>
      <p:sp>
        <p:nvSpPr>
          <p:cNvPr id="143" name="Substituent text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ro-RO">
                <a:hlinkClick r:id="rId6" action="ppaction://hlinksldjump"/>
              </a:rPr>
              <a:t>40</a:t>
            </a:r>
            <a:endParaRPr lang="ro-RO"/>
          </a:p>
        </p:txBody>
      </p:sp>
      <p:sp>
        <p:nvSpPr>
          <p:cNvPr id="148" name="Substituent text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ro-RO">
                <a:hlinkClick r:id="rId7" action="ppaction://hlinksldjump"/>
              </a:rPr>
              <a:t>50</a:t>
            </a:r>
            <a:endParaRPr lang="ro-RO"/>
          </a:p>
        </p:txBody>
      </p:sp>
      <p:sp>
        <p:nvSpPr>
          <p:cNvPr id="119" name="Substituent text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Categoria 2</a:t>
            </a:r>
          </a:p>
        </p:txBody>
      </p:sp>
      <p:sp>
        <p:nvSpPr>
          <p:cNvPr id="129" name="Substituent text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ro-RO">
                <a:hlinkClick r:id="rId8" action="ppaction://hlinksldjump"/>
              </a:rPr>
              <a:t>10</a:t>
            </a:r>
            <a:endParaRPr lang="ro-RO"/>
          </a:p>
        </p:txBody>
      </p:sp>
      <p:sp>
        <p:nvSpPr>
          <p:cNvPr id="134" name="Substituent text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ro-RO">
                <a:hlinkClick r:id="rId9" action="ppaction://hlinksldjump"/>
              </a:rPr>
              <a:t>20</a:t>
            </a:r>
            <a:endParaRPr lang="ro-RO"/>
          </a:p>
        </p:txBody>
      </p:sp>
      <p:sp>
        <p:nvSpPr>
          <p:cNvPr id="139" name="Substituent text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ro-RO">
                <a:hlinkClick r:id="rId10" action="ppaction://hlinksldjump"/>
              </a:rPr>
              <a:t>30</a:t>
            </a:r>
            <a:endParaRPr lang="ro-RO"/>
          </a:p>
        </p:txBody>
      </p:sp>
      <p:sp>
        <p:nvSpPr>
          <p:cNvPr id="144" name="Substituent text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ro-RO">
                <a:hlinkClick r:id="rId11" action="ppaction://hlinksldjump"/>
              </a:rPr>
              <a:t>40</a:t>
            </a:r>
            <a:endParaRPr lang="ro-RO"/>
          </a:p>
        </p:txBody>
      </p:sp>
      <p:sp>
        <p:nvSpPr>
          <p:cNvPr id="149" name="Substituent text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ro-RO">
                <a:hlinkClick r:id="rId12" action="ppaction://hlinksldjump"/>
              </a:rPr>
              <a:t>50</a:t>
            </a:r>
            <a:endParaRPr lang="ro-RO"/>
          </a:p>
        </p:txBody>
      </p:sp>
      <p:sp>
        <p:nvSpPr>
          <p:cNvPr id="120" name="Substituent text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ro-RO"/>
              <a:t>Categoria 3</a:t>
            </a:r>
          </a:p>
        </p:txBody>
      </p:sp>
      <p:sp>
        <p:nvSpPr>
          <p:cNvPr id="130" name="Substituent text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ro-RO">
                <a:hlinkClick r:id="rId13" action="ppaction://hlinksldjump"/>
              </a:rPr>
              <a:t>10</a:t>
            </a:r>
            <a:endParaRPr lang="ro-RO"/>
          </a:p>
        </p:txBody>
      </p:sp>
      <p:sp>
        <p:nvSpPr>
          <p:cNvPr id="135" name="Substituent text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ro-RO">
                <a:hlinkClick r:id="rId14" action="ppaction://hlinksldjump"/>
              </a:rPr>
              <a:t>20</a:t>
            </a:r>
            <a:endParaRPr lang="ro-RO"/>
          </a:p>
        </p:txBody>
      </p:sp>
      <p:sp>
        <p:nvSpPr>
          <p:cNvPr id="140" name="Substituent text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ro-RO">
                <a:hlinkClick r:id="rId15" action="ppaction://hlinksldjump"/>
              </a:rPr>
              <a:t>30</a:t>
            </a:r>
            <a:endParaRPr lang="ro-RO"/>
          </a:p>
        </p:txBody>
      </p:sp>
      <p:sp>
        <p:nvSpPr>
          <p:cNvPr id="145" name="Substituent text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ro-RO">
                <a:hlinkClick r:id="rId16" action="ppaction://hlinksldjump"/>
              </a:rPr>
              <a:t>40</a:t>
            </a:r>
            <a:endParaRPr lang="ro-RO"/>
          </a:p>
        </p:txBody>
      </p:sp>
      <p:sp>
        <p:nvSpPr>
          <p:cNvPr id="150" name="Substituent text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ro-RO">
                <a:hlinkClick r:id="rId17" action="ppaction://hlinksldjump"/>
              </a:rPr>
              <a:t>50</a:t>
            </a:r>
            <a:endParaRPr lang="ro-RO"/>
          </a:p>
        </p:txBody>
      </p:sp>
      <p:sp>
        <p:nvSpPr>
          <p:cNvPr id="126" name="Substituent text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Categoria 4</a:t>
            </a:r>
          </a:p>
        </p:txBody>
      </p:sp>
      <p:sp>
        <p:nvSpPr>
          <p:cNvPr id="131" name="Substituent text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ro-RO">
                <a:hlinkClick r:id="rId18" action="ppaction://hlinksldjump"/>
              </a:rPr>
              <a:t>10</a:t>
            </a:r>
            <a:endParaRPr lang="ro-RO"/>
          </a:p>
        </p:txBody>
      </p:sp>
      <p:sp>
        <p:nvSpPr>
          <p:cNvPr id="136" name="Substituent text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ro-RO">
                <a:hlinkClick r:id="rId19" action="ppaction://hlinksldjump"/>
              </a:rPr>
              <a:t>20</a:t>
            </a:r>
            <a:endParaRPr lang="ro-RO"/>
          </a:p>
        </p:txBody>
      </p:sp>
      <p:sp>
        <p:nvSpPr>
          <p:cNvPr id="141" name="Substituent text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ro-RO">
                <a:hlinkClick r:id="rId20" action="ppaction://hlinksldjump"/>
              </a:rPr>
              <a:t>30</a:t>
            </a:r>
            <a:endParaRPr lang="ro-RO"/>
          </a:p>
        </p:txBody>
      </p:sp>
      <p:sp>
        <p:nvSpPr>
          <p:cNvPr id="146" name="Substituent text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ro-RO">
                <a:hlinkClick r:id="rId21" action="ppaction://hlinksldjump"/>
              </a:rPr>
              <a:t>40</a:t>
            </a:r>
            <a:endParaRPr lang="ro-RO"/>
          </a:p>
        </p:txBody>
      </p:sp>
      <p:sp>
        <p:nvSpPr>
          <p:cNvPr id="151" name="Substituent text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ro-RO">
                <a:hlinkClick r:id="rId22" action="ppaction://hlinksldjump"/>
              </a:rPr>
              <a:t>50</a:t>
            </a:r>
            <a:endParaRPr lang="ro-RO"/>
          </a:p>
        </p:txBody>
      </p:sp>
      <p:sp>
        <p:nvSpPr>
          <p:cNvPr id="127" name="Substituent text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ro-RO"/>
              <a:t>Categoria 5</a:t>
            </a:r>
          </a:p>
        </p:txBody>
      </p:sp>
      <p:sp>
        <p:nvSpPr>
          <p:cNvPr id="132" name="Substituent text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ro-RO">
                <a:hlinkClick r:id="rId23" action="ppaction://hlinksldjump"/>
              </a:rPr>
              <a:t>10</a:t>
            </a:r>
            <a:endParaRPr lang="ro-RO"/>
          </a:p>
        </p:txBody>
      </p:sp>
      <p:sp>
        <p:nvSpPr>
          <p:cNvPr id="137" name="Substituent text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ro-RO">
                <a:hlinkClick r:id="rId24" action="ppaction://hlinksldjump"/>
              </a:rPr>
              <a:t>20</a:t>
            </a:r>
            <a:endParaRPr lang="ro-RO"/>
          </a:p>
        </p:txBody>
      </p:sp>
      <p:sp>
        <p:nvSpPr>
          <p:cNvPr id="142" name="Substituent text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ro-RO">
                <a:hlinkClick r:id="rId25" action="ppaction://hlinksldjump"/>
              </a:rPr>
              <a:t>30</a:t>
            </a:r>
            <a:endParaRPr lang="ro-RO"/>
          </a:p>
        </p:txBody>
      </p:sp>
      <p:sp>
        <p:nvSpPr>
          <p:cNvPr id="147" name="Substituent text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ro-RO">
                <a:hlinkClick r:id="rId26" action="ppaction://hlinksldjump"/>
              </a:rPr>
              <a:t>40</a:t>
            </a:r>
            <a:endParaRPr lang="ro-RO"/>
          </a:p>
        </p:txBody>
      </p:sp>
      <p:sp>
        <p:nvSpPr>
          <p:cNvPr id="152" name="Substituent text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ro-RO">
                <a:hlinkClick r:id="rId27" action="ppaction://hlinksldjump"/>
              </a:rPr>
              <a:t>50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2 pentru 20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20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20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2 pentru 30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30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30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2 pentru 40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40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40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2 pentru 50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50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50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Urmează întrebările din categoria 3</a:t>
            </a:r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3 pentru 10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10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10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3 pentru 20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20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20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3 pentru 30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30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30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3 pentru 40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40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40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3 pentru 50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50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50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Urmează întrebările din categoria 1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Urmează întrebările din categoria 4</a:t>
            </a:r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4 pentru 10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10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10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4 pentru 20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20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20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4 pentru 30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30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30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4 pentru 40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40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40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4 pentru 50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50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50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Urmează întrebările din categoria 5</a:t>
            </a:r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5 pentru 10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10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10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5 pentru 20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20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20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5 pentru 30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30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30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1 pentru 10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10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10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5 pentru 40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40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40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5 pentru 50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50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50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1 pentru 20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20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20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1 pentru 30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30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30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1 pentru 40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40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40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1 pentru 50 de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50 de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50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Urmează întrebările din categoria 2</a:t>
            </a:r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stituent tex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o-RO"/>
              <a:t>Întrebare din categoria 2 pentru 10 puncte</a:t>
            </a: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o-RO"/>
              <a:t>Răspuns de 10 puncte</a:t>
            </a: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o-RO"/>
              <a:t>10</a:t>
            </a:r>
          </a:p>
        </p:txBody>
      </p:sp>
      <p:sp>
        <p:nvSpPr>
          <p:cNvPr id="10" name="Titlu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Tablă de joc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Temă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ă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604</Words>
  <PresentationFormat>Ecran lat</PresentationFormat>
  <Paragraphs>172</Paragraphs>
  <Slides>31</Slides>
  <Notes>31</Notes>
  <HiddenSlides>30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Tablă de joc 16x9</vt:lpstr>
      <vt:lpstr>Prezentare PowerPoint</vt:lpstr>
      <vt:lpstr>Urmează întrebările din categoria 1</vt:lpstr>
      <vt:lpstr>Categoria 1</vt:lpstr>
      <vt:lpstr>Categoria 1</vt:lpstr>
      <vt:lpstr>Categoria 1</vt:lpstr>
      <vt:lpstr>Categoria 1</vt:lpstr>
      <vt:lpstr>Categoria 1</vt:lpstr>
      <vt:lpstr>Urmează întrebările din categoria 2</vt:lpstr>
      <vt:lpstr>Categoria 2</vt:lpstr>
      <vt:lpstr>Categoria 2</vt:lpstr>
      <vt:lpstr>Categoria 2</vt:lpstr>
      <vt:lpstr>Categoria 2</vt:lpstr>
      <vt:lpstr>Categoria 2</vt:lpstr>
      <vt:lpstr>Urmează întrebările din categoria 3</vt:lpstr>
      <vt:lpstr>Categoria 3</vt:lpstr>
      <vt:lpstr>Categoria 3</vt:lpstr>
      <vt:lpstr>Categoria 3</vt:lpstr>
      <vt:lpstr>Categoria 3</vt:lpstr>
      <vt:lpstr>Categoria 3</vt:lpstr>
      <vt:lpstr>Urmează întrebările din categoria 4</vt:lpstr>
      <vt:lpstr>Categoria 4</vt:lpstr>
      <vt:lpstr>Categoria 4</vt:lpstr>
      <vt:lpstr>Categoria 4</vt:lpstr>
      <vt:lpstr>Categoria 4</vt:lpstr>
      <vt:lpstr>Categoria 4</vt:lpstr>
      <vt:lpstr>Urmează întrebările din categoria 5</vt:lpstr>
      <vt:lpstr>Categoria 5</vt:lpstr>
      <vt:lpstr>Categoria 5</vt:lpstr>
      <vt:lpstr>Categoria 5</vt:lpstr>
      <vt:lpstr>Categoria 5</vt:lpstr>
      <vt:lpstr>Categoria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2021-09-13T09:36:04Z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