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318" y="132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o-RO"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o-RO" sz="1200"/>
            </a:lvl1pPr>
          </a:lstStyle>
          <a:p>
            <a:fld id="{A6142AAF-9CB5-46EE-861E-BD59F61D0E7F}" type="datetime1">
              <a:rPr lang="ro-RO" smtClean="0"/>
              <a:t>04.12.2013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o-RO" sz="1200"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o-RO" sz="1200"/>
            </a:lvl1pPr>
          </a:lstStyle>
          <a:p>
            <a:fld id="{624149B6-8CC3-4B9A-BCBF-5AF8A7649FF2}" type="slidenum">
              <a:rPr lang="ro-RO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o-RO" sz="1200"/>
            </a:lvl1pPr>
          </a:lstStyle>
          <a:p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o-RO" sz="1200"/>
            </a:lvl1pPr>
          </a:lstStyle>
          <a:p>
            <a:fld id="{5334837A-F424-4619-A418-F5B45A8B636D}" type="datetime1">
              <a:rPr lang="ro-RO" smtClean="0"/>
              <a:pPr/>
              <a:t>04.12.2013</a:t>
            </a:fld>
            <a:endParaRPr lang="ro-RO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 noProof="0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noProof="0" dirty="0" smtClean="0"/>
              <a:t>Clic pentru editare stiluri text Coordonator</a:t>
            </a:r>
          </a:p>
          <a:p>
            <a:pPr lvl="1"/>
            <a:r>
              <a:rPr lang="ro-RO" noProof="0" dirty="0" smtClean="0"/>
              <a:t>Al doilea nivel</a:t>
            </a:r>
          </a:p>
          <a:p>
            <a:pPr lvl="2"/>
            <a:r>
              <a:rPr lang="ro-RO" noProof="0" dirty="0" smtClean="0"/>
              <a:t>Al treilea nivel</a:t>
            </a:r>
          </a:p>
          <a:p>
            <a:pPr lvl="3"/>
            <a:r>
              <a:rPr lang="ro-RO" noProof="0" dirty="0" smtClean="0"/>
              <a:t>Al patrulea nivel</a:t>
            </a:r>
          </a:p>
          <a:p>
            <a:pPr lvl="4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o-RO" sz="1200"/>
            </a:lvl1pPr>
          </a:lstStyle>
          <a:p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o-RO" sz="1200"/>
            </a:lvl1pPr>
          </a:lstStyle>
          <a:p>
            <a:fld id="{86AA99EE-A2C0-4BE5-BB96-1FDEE1D6095A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ro-RO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ro-RO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ro-RO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ro-RO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ro-RO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ro-RO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ro-RO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ro-RO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ro-RO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lom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stituent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ro-RO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ro-RO" sz="1637"/>
            </a:lvl2pPr>
            <a:lvl3pPr marL="0" indent="0" algn="ctr" latinLnBrk="0">
              <a:spcBef>
                <a:spcPts val="0"/>
              </a:spcBef>
              <a:buNone/>
              <a:defRPr lang="ro-RO" sz="1637"/>
            </a:lvl3pPr>
            <a:lvl4pPr marL="0" indent="0" algn="ctr" latinLnBrk="0">
              <a:spcBef>
                <a:spcPts val="0"/>
              </a:spcBef>
              <a:buNone/>
              <a:defRPr lang="ro-RO" sz="1637"/>
            </a:lvl4pPr>
            <a:lvl5pPr marL="0" indent="0" algn="ctr" latinLnBrk="0">
              <a:spcBef>
                <a:spcPts val="0"/>
              </a:spcBef>
              <a:buNone/>
              <a:defRPr lang="ro-RO" sz="1637"/>
            </a:lvl5pPr>
          </a:lstStyle>
          <a:p>
            <a:pPr lvl="0"/>
            <a:r>
              <a:rPr lang="ro-RO"/>
              <a:t>Tip de diplomă</a:t>
            </a:r>
          </a:p>
        </p:txBody>
      </p:sp>
      <p:sp>
        <p:nvSpPr>
          <p:cNvPr id="20" name="Substituent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ro-RO" sz="12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ro-RO" sz="1637"/>
            </a:lvl2pPr>
            <a:lvl3pPr marL="0" indent="0" algn="ctr" latinLnBrk="0">
              <a:spcBef>
                <a:spcPts val="0"/>
              </a:spcBef>
              <a:buNone/>
              <a:defRPr lang="ro-RO" sz="1637"/>
            </a:lvl3pPr>
            <a:lvl4pPr marL="0" indent="0" algn="ctr" latinLnBrk="0">
              <a:spcBef>
                <a:spcPts val="0"/>
              </a:spcBef>
              <a:buNone/>
              <a:defRPr lang="ro-RO" sz="1637"/>
            </a:lvl4pPr>
            <a:lvl5pPr marL="0" indent="0" algn="ctr" latinLnBrk="0">
              <a:spcBef>
                <a:spcPts val="0"/>
              </a:spcBef>
              <a:buNone/>
              <a:defRPr lang="ro-RO" sz="1637"/>
            </a:lvl5pPr>
          </a:lstStyle>
          <a:p>
            <a:pPr lvl="0"/>
            <a:r>
              <a:rPr lang="ro-RO" dirty="0"/>
              <a:t>[Descrieți aici contribuția/motivul pentru premiere]</a:t>
            </a:r>
          </a:p>
        </p:txBody>
      </p:sp>
      <p:sp>
        <p:nvSpPr>
          <p:cNvPr id="9" name="Substituent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ro-RO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ro-RO" sz="1637"/>
            </a:lvl2pPr>
            <a:lvl3pPr marL="0" indent="0" algn="ctr" latinLnBrk="0">
              <a:spcBef>
                <a:spcPts val="0"/>
              </a:spcBef>
              <a:buNone/>
              <a:defRPr lang="ro-RO" sz="1637"/>
            </a:lvl3pPr>
            <a:lvl4pPr marL="0" indent="0" algn="ctr" latinLnBrk="0">
              <a:spcBef>
                <a:spcPts val="0"/>
              </a:spcBef>
              <a:buNone/>
              <a:defRPr lang="ro-RO" sz="1637"/>
            </a:lvl4pPr>
            <a:lvl5pPr marL="0" indent="0" algn="ctr" latinLnBrk="0">
              <a:spcBef>
                <a:spcPts val="0"/>
              </a:spcBef>
              <a:buNone/>
              <a:defRPr lang="ro-RO" sz="1637"/>
            </a:lvl5pPr>
          </a:lstStyle>
          <a:p>
            <a:pPr lvl="0"/>
            <a:r>
              <a:rPr lang="ro-RO"/>
              <a:t>Numele destinatarului</a:t>
            </a:r>
          </a:p>
        </p:txBody>
      </p:sp>
      <p:sp>
        <p:nvSpPr>
          <p:cNvPr id="21" name="Substituent text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ro-RO" sz="12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ro-RO" sz="1637"/>
            </a:lvl2pPr>
            <a:lvl3pPr marL="0" indent="0" algn="ctr" latinLnBrk="0">
              <a:spcBef>
                <a:spcPts val="0"/>
              </a:spcBef>
              <a:buNone/>
              <a:defRPr lang="ro-RO" sz="1637"/>
            </a:lvl3pPr>
            <a:lvl4pPr marL="0" indent="0" algn="ctr" latinLnBrk="0">
              <a:spcBef>
                <a:spcPts val="0"/>
              </a:spcBef>
              <a:buNone/>
              <a:defRPr lang="ro-RO" sz="1637"/>
            </a:lvl4pPr>
            <a:lvl5pPr marL="0" indent="0" algn="ctr" latinLnBrk="0">
              <a:spcBef>
                <a:spcPts val="0"/>
              </a:spcBef>
              <a:buNone/>
              <a:defRPr lang="ro-RO" sz="1637"/>
            </a:lvl5pPr>
          </a:lstStyle>
          <a:p>
            <a:pPr lvl="0"/>
            <a:r>
              <a:rPr lang="ro-RO" dirty="0"/>
              <a:t>[Adăugați textul aici, cum ar fi „Prin această diplomă se recunoaște că”]</a:t>
            </a:r>
          </a:p>
        </p:txBody>
      </p:sp>
      <p:cxnSp>
        <p:nvCxnSpPr>
          <p:cNvPr id="24" name="Conector drept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Conector drept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Substituent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ro-RO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ro-RO" sz="1637"/>
            </a:lvl2pPr>
            <a:lvl3pPr marL="0" indent="0" algn="ctr" latinLnBrk="0">
              <a:spcBef>
                <a:spcPts val="0"/>
              </a:spcBef>
              <a:buNone/>
              <a:defRPr lang="ro-RO" sz="1637"/>
            </a:lvl3pPr>
            <a:lvl4pPr marL="0" indent="0" algn="ctr" latinLnBrk="0">
              <a:spcBef>
                <a:spcPts val="0"/>
              </a:spcBef>
              <a:buNone/>
              <a:defRPr lang="ro-RO" sz="1637"/>
            </a:lvl4pPr>
            <a:lvl5pPr marL="0" indent="0" algn="ctr" latinLnBrk="0">
              <a:spcBef>
                <a:spcPts val="0"/>
              </a:spcBef>
              <a:buNone/>
              <a:defRPr lang="ro-RO" sz="1637"/>
            </a:lvl5pPr>
          </a:lstStyle>
          <a:p>
            <a:pPr lvl="0"/>
            <a:r>
              <a:rPr lang="ro-RO"/>
              <a:t>Numele/titlul prezentatorului</a:t>
            </a:r>
          </a:p>
        </p:txBody>
      </p:sp>
      <p:sp>
        <p:nvSpPr>
          <p:cNvPr id="30" name="Substituent text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ro-RO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ro-RO" sz="1637"/>
            </a:lvl2pPr>
            <a:lvl3pPr marL="0" indent="0" algn="ctr" latinLnBrk="0">
              <a:spcBef>
                <a:spcPts val="0"/>
              </a:spcBef>
              <a:buNone/>
              <a:defRPr lang="ro-RO" sz="1637"/>
            </a:lvl3pPr>
            <a:lvl4pPr marL="0" indent="0" algn="ctr" latinLnBrk="0">
              <a:spcBef>
                <a:spcPts val="0"/>
              </a:spcBef>
              <a:buNone/>
              <a:defRPr lang="ro-RO" sz="1637"/>
            </a:lvl4pPr>
            <a:lvl5pPr marL="0" indent="0" algn="ctr" latinLnBrk="0">
              <a:spcBef>
                <a:spcPts val="0"/>
              </a:spcBef>
              <a:buNone/>
              <a:defRPr lang="ro-RO" sz="1637"/>
            </a:lvl5pPr>
          </a:lstStyle>
          <a:p>
            <a:pPr lvl="0"/>
            <a:r>
              <a:rPr lang="ro-RO"/>
              <a:t>Dată</a:t>
            </a:r>
          </a:p>
        </p:txBody>
      </p:sp>
      <p:cxnSp>
        <p:nvCxnSpPr>
          <p:cNvPr id="4" name="Conector drept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rept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a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ro-RO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F9FEDA9-EA06-4E1C-9D29-484AC2CA705F}" type="datetime1">
              <a:rPr lang="ro-RO" noProof="0" smtClean="0"/>
              <a:pPr/>
              <a:t>04.12.2013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ro-RO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ro-RO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ro-RO" noProof="0" smtClean="0"/>
              <a:pPr/>
              <a:t>‹#›</a:t>
            </a:fld>
            <a:endParaRPr lang="ro-RO" noProof="0" dirty="0"/>
          </a:p>
        </p:txBody>
      </p: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ro-RO" noProof="0" dirty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ro-RO" noProof="0" dirty="0" smtClean="0"/>
              <a:t>Clic pentru editare stiluri text Coordonator</a:t>
            </a:r>
          </a:p>
          <a:p>
            <a:pPr lvl="1"/>
            <a:r>
              <a:rPr lang="ro-RO" noProof="0" dirty="0" smtClean="0"/>
              <a:t>Al doilea nivel</a:t>
            </a:r>
          </a:p>
          <a:p>
            <a:pPr lvl="2"/>
            <a:r>
              <a:rPr lang="ro-RO" noProof="0" dirty="0" smtClean="0"/>
              <a:t>Al treilea nivel</a:t>
            </a:r>
          </a:p>
          <a:p>
            <a:pPr lvl="3"/>
            <a:r>
              <a:rPr lang="ro-RO" noProof="0" dirty="0" smtClean="0"/>
              <a:t>Al patrulea nivel</a:t>
            </a:r>
          </a:p>
          <a:p>
            <a:pPr lvl="4"/>
            <a:r>
              <a:rPr lang="ro-RO" noProof="0" dirty="0" smtClean="0"/>
              <a:t>Al cincilea nivel</a:t>
            </a:r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ro-RO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ro-RO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ro-RO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ro-RO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ro-RO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ro-RO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ro-RO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ro-RO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ro-RO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ro-RO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26250" rtl="0" eaLnBrk="1" latinLnBrk="0" hangingPunct="1">
        <a:defRPr lang="ro-RO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ro-RO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ro-RO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ro-RO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ro-RO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ro-RO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ro-RO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ro-RO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ro-RO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stituent tex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/>
              <a:t>Certificat de participare</a:t>
            </a:r>
          </a:p>
        </p:txBody>
      </p:sp>
      <p:sp>
        <p:nvSpPr>
          <p:cNvPr id="18" name="Substituent text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o-RO" sz="1500" dirty="0"/>
              <a:t>a absolvit cu succes </a:t>
            </a:r>
          </a:p>
          <a:p>
            <a:r>
              <a:rPr lang="ro-RO" sz="1500" dirty="0"/>
              <a:t>cu gradul de excelență în Programul de afaceri</a:t>
            </a:r>
          </a:p>
        </p:txBody>
      </p:sp>
      <p:sp>
        <p:nvSpPr>
          <p:cNvPr id="16" name="Substituent text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/>
              <a:t>Gabriel Brătianu</a:t>
            </a:r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o-RO" sz="1500" dirty="0"/>
              <a:t>Prin această diplomă se recunoaște că</a:t>
            </a:r>
          </a:p>
        </p:txBody>
      </p:sp>
      <p:sp>
        <p:nvSpPr>
          <p:cNvPr id="17" name="Substituent text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o-RO"/>
              <a:t>Ana Melinte, coordonator de programe</a:t>
            </a:r>
          </a:p>
        </p:txBody>
      </p:sp>
      <p:sp>
        <p:nvSpPr>
          <p:cNvPr id="19" name="Substituent text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o-RO"/>
              <a:t>3 aprilie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plomă">
  <a:themeElements>
    <a:clrScheme name="Diplomă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lang="ro-RO"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lang="ro-RO"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</Words>
  <Application>Microsoft Office PowerPoint</Application>
  <PresentationFormat>Expunere pe ecran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Diplomă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2013-07-30T13:24:31Z</dcterms:created>
  <dcterms:modified xsi:type="dcterms:W3CDTF">2013-12-04T08:21:39Z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