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30" autoAdjust="0"/>
  </p:normalViewPr>
  <p:slideViewPr>
    <p:cSldViewPr>
      <p:cViewPr>
        <p:scale>
          <a:sx n="125" d="100"/>
          <a:sy n="125" d="100"/>
        </p:scale>
        <p:origin x="234" y="-28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D36D867-95EC-4874-8117-1720F36B346E}" type="datetime1">
              <a:rPr lang="ro-RO" smtClean="0"/>
              <a:pPr algn="r" rtl="0"/>
              <a:t>19.12.2013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4B6AF10-50FB-4C10-89F1-ABB8F5A197F4}" type="datetime1">
              <a:rPr lang="ro-RO" smtClean="0"/>
              <a:pPr/>
              <a:t>19.12.2013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dirty="0" smtClean="0"/>
              <a:t>Clic pentru a edita stilul de subtitlu</a:t>
            </a:r>
          </a:p>
          <a:p>
            <a:pPr lvl="1" rtl="0"/>
            <a:r>
              <a:rPr lang="ro-RO" dirty="0" smtClean="0"/>
              <a:t>Al doilea nivel</a:t>
            </a:r>
          </a:p>
          <a:p>
            <a:pPr lvl="2" rtl="0"/>
            <a:r>
              <a:rPr lang="ro-RO" dirty="0" smtClean="0"/>
              <a:t>Al treilea nivel</a:t>
            </a:r>
          </a:p>
          <a:p>
            <a:pPr lvl="3" rtl="0"/>
            <a:r>
              <a:rPr lang="ro-RO" dirty="0" smtClean="0"/>
              <a:t>Al patrulea nivel</a:t>
            </a:r>
          </a:p>
          <a:p>
            <a:pPr lvl="4" rtl="0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o-RO" baseline="0" noProof="0" dirty="0" smtClean="0"/>
              <a:t>Pentru a modifica prima carte de vizită eșantion, înlocuiți conținutul cu unul propriu. Pentru a modifica sigla, selectați imaginea „înlocuire cu SIGLA” și alegeți Modificare imagine pe fila Instrumente imagine, Format.</a:t>
            </a:r>
          </a:p>
          <a:p>
            <a:pPr rtl="0"/>
            <a:endParaRPr lang="ro-RO" baseline="0" noProof="0" dirty="0" smtClean="0"/>
          </a:p>
          <a:p>
            <a:pPr rtl="0"/>
            <a:r>
              <a:rPr lang="ro-RO" baseline="0" noProof="0" dirty="0" smtClean="0"/>
              <a:t>Sau, dacă preferați să începeți de la zero, apăsați pe butonul Diapozitiv nou de pe fila Pornire pentru a insera o pagină nouă. Acum introduceți textul în substituenții necompletați și adăugați-vă sigla folosind Inserare imagine.</a:t>
            </a:r>
            <a:endParaRPr lang="ro-RO" noProof="0" dirty="0" smtClean="0"/>
          </a:p>
          <a:p>
            <a:pPr rtl="0"/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ărți de vizită - 10 pe pagin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 culoare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70" name="Substituent text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69" name="Substituent text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24" name="Substituent text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75" name="Substituent text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25" name="Substituent text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136" name="Substituent text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37" name="Substituent text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48" name="Substituent text 31"/>
          <p:cNvSpPr>
            <a:spLocks noGrp="1"/>
          </p:cNvSpPr>
          <p:nvPr>
            <p:ph type="body" sz="quarter" idx="84" hasCustomPrompt="1"/>
          </p:nvPr>
        </p:nvSpPr>
        <p:spPr>
          <a:xfrm>
            <a:off x="9024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49" name="Substituent text 31"/>
          <p:cNvSpPr>
            <a:spLocks noGrp="1"/>
          </p:cNvSpPr>
          <p:nvPr>
            <p:ph type="body" sz="quarter" idx="85" hasCustomPrompt="1"/>
          </p:nvPr>
        </p:nvSpPr>
        <p:spPr>
          <a:xfrm>
            <a:off x="916781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61" name="bloc culoare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162" name="Substituent text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163" name="Substituent text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64" name="Substituent text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165" name="Substituent text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66" name="Substituent text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167" name="Substituent text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68" name="Substituent text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69" name="Substituent text 31"/>
          <p:cNvSpPr>
            <a:spLocks noGrp="1"/>
          </p:cNvSpPr>
          <p:nvPr>
            <p:ph type="body" sz="quarter" idx="93" hasCustomPrompt="1"/>
          </p:nvPr>
        </p:nvSpPr>
        <p:spPr>
          <a:xfrm>
            <a:off x="27312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70" name="Substituent text 31"/>
          <p:cNvSpPr>
            <a:spLocks noGrp="1"/>
          </p:cNvSpPr>
          <p:nvPr>
            <p:ph type="body" sz="quarter" idx="94" hasCustomPrompt="1"/>
          </p:nvPr>
        </p:nvSpPr>
        <p:spPr>
          <a:xfrm>
            <a:off x="2745581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72" name="bloc culoare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173" name="Substituent text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174" name="Substituent text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75" name="Substituent text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176" name="Substituent text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77" name="Substituent text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178" name="Substituent text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79" name="Substituent text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80" name="Substituent text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560940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81" name="Substituent text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575226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83" name="bloc culoare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184" name="Substituent text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185" name="Substituent text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86" name="Substituent text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187" name="Substituent text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88" name="Substituent tex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189" name="Substituent text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90" name="Substituent text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91" name="Substituent text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3888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92" name="Substituent text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403181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94" name="bloc culoare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195" name="Substituent text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196" name="Substituent text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97" name="Substituent text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198" name="Substituent text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99" name="Substituent text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Tastați aici Localitate, Județ, Cod poștal</a:t>
            </a:r>
            <a:endParaRPr lang="ro-RO" dirty="0"/>
          </a:p>
        </p:txBody>
      </p:sp>
      <p:sp>
        <p:nvSpPr>
          <p:cNvPr id="200" name="Substituent text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01" name="Substituent text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02" name="Substituent text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22345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03" name="Substituent text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237741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05" name="bloc culoare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06" name="Substituent text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07" name="Substituent text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08" name="Substituent text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09" name="Substituent text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10" name="Substituent text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11" name="Substituent text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12" name="Substituent text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13" name="Substituent text 31"/>
          <p:cNvSpPr>
            <a:spLocks noGrp="1"/>
          </p:cNvSpPr>
          <p:nvPr>
            <p:ph type="body" sz="quarter" idx="129" hasCustomPrompt="1"/>
          </p:nvPr>
        </p:nvSpPr>
        <p:spPr>
          <a:xfrm>
            <a:off x="9024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14" name="Substituent text 31"/>
          <p:cNvSpPr>
            <a:spLocks noGrp="1"/>
          </p:cNvSpPr>
          <p:nvPr>
            <p:ph type="body" sz="quarter" idx="130" hasCustomPrompt="1"/>
          </p:nvPr>
        </p:nvSpPr>
        <p:spPr>
          <a:xfrm>
            <a:off x="916781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16" name="bloc culoare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17" name="Substituent text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18" name="Substituent text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19" name="Substituent text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20" name="Substituent text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21" name="Substituent text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22" name="Substituent text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23" name="Substituent tex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24" name="Substituent text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7312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25" name="Substituent text 31"/>
          <p:cNvSpPr>
            <a:spLocks noGrp="1"/>
          </p:cNvSpPr>
          <p:nvPr>
            <p:ph type="body" sz="quarter" idx="139" hasCustomPrompt="1"/>
          </p:nvPr>
        </p:nvSpPr>
        <p:spPr>
          <a:xfrm>
            <a:off x="2745581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27" name="bloc culoare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28" name="Substituent text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29" name="Substituent text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30" name="Substituent tex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31" name="Substituent text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32" name="Substituent text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33" name="Substituent text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34" name="Substituent text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35" name="Substituent text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560940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36" name="Substituent text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575226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38" name="bloc culoare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39" name="Substituent text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40" name="Substituent text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41" name="Substituent text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42" name="Substituent text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43" name="Substituent text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44" name="Substituent text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45" name="Substituent text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46" name="Substituent text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3888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47" name="Substituent text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403181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49" name="bloc culoare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50" name="Substituent text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51" name="Substituent text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52" name="Substituent text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53" name="Substituent text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54" name="Substituent text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55" name="Substituent text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56" name="Substituent text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57" name="Substituent text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22345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58" name="Substituent text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237741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lă carte de vizită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Dreptunghi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0" name="Dreptunghi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1" name="Dreptunghi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2" name="Dreptunghi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3" name="Dreptunghi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4" name="Dreptunghi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5" name="Dreptunghi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6" name="Dreptunghi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7" name="Dreptunghi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8" name="Dreptunghi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</p:grpSp>
      <p:sp>
        <p:nvSpPr>
          <p:cNvPr id="2" name="Substituent titlu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dirty="0" smtClean="0"/>
              <a:t>Clic pentru editare stil titlu</a:t>
            </a:r>
            <a:endParaRPr lang="ro-RO" dirty="0"/>
          </a:p>
        </p:txBody>
      </p:sp>
      <p:sp>
        <p:nvSpPr>
          <p:cNvPr id="3" name="Substituent text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dirty="0" smtClean="0"/>
              <a:t>Clic pentru a edita stilul de subtitlu</a:t>
            </a:r>
          </a:p>
          <a:p>
            <a:pPr lvl="1" rtl="0"/>
            <a:r>
              <a:rPr lang="ro-RO" dirty="0" smtClean="0"/>
              <a:t>Al doilea nivel</a:t>
            </a:r>
          </a:p>
          <a:p>
            <a:pPr lvl="2" rtl="0"/>
            <a:r>
              <a:rPr lang="ro-RO" dirty="0" smtClean="0"/>
              <a:t>Al treilea nivel</a:t>
            </a:r>
          </a:p>
          <a:p>
            <a:pPr lvl="3" rtl="0"/>
            <a:r>
              <a:rPr lang="ro-RO" dirty="0" smtClean="0"/>
              <a:t>Al patrulea nivel</a:t>
            </a:r>
          </a:p>
          <a:p>
            <a:pPr lvl="4" rtl="0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4" name="Substituent dată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o-RO" dirty="0" smtClean="0"/>
              <a:t>31.07.2013</a:t>
            </a:r>
            <a:endParaRPr lang="ro-RO" dirty="0"/>
          </a:p>
        </p:txBody>
      </p:sp>
      <p:sp>
        <p:nvSpPr>
          <p:cNvPr id="5" name="Substituent subsol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o-RO" dirty="0"/>
          </a:p>
        </p:txBody>
      </p:sp>
      <p:sp>
        <p:nvSpPr>
          <p:cNvPr id="6" name="Substituent număr diapozitiv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ubstituent text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VICEPREȘEDINTE</a:t>
            </a:r>
            <a:endParaRPr lang="ro-RO" dirty="0"/>
          </a:p>
        </p:txBody>
      </p:sp>
      <p:sp>
        <p:nvSpPr>
          <p:cNvPr id="93" name="Substituent text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Anca </a:t>
            </a:r>
            <a:r>
              <a:rPr lang="ro-RO" dirty="0" err="1" smtClean="0"/>
              <a:t>Boroi</a:t>
            </a:r>
            <a:endParaRPr lang="ro-RO" dirty="0"/>
          </a:p>
        </p:txBody>
      </p:sp>
      <p:sp>
        <p:nvSpPr>
          <p:cNvPr id="96" name="Substituent text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aboroi@fabrikam.com</a:t>
            </a:r>
            <a:endParaRPr lang="ro-RO" dirty="0"/>
          </a:p>
        </p:txBody>
      </p:sp>
      <p:sp>
        <p:nvSpPr>
          <p:cNvPr id="95" name="Substituent text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Strada Dimineții 12</a:t>
            </a:r>
            <a:endParaRPr lang="ro-RO" dirty="0"/>
          </a:p>
        </p:txBody>
      </p:sp>
      <p:sp>
        <p:nvSpPr>
          <p:cNvPr id="97" name="Substituent text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ro-RO" dirty="0" smtClean="0"/>
              <a:t>Sibiu, SB 98052</a:t>
            </a:r>
            <a:endParaRPr lang="ro-RO" dirty="0"/>
          </a:p>
        </p:txBody>
      </p:sp>
      <p:sp>
        <p:nvSpPr>
          <p:cNvPr id="98" name="Substituent text 97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99" name="Substituent text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00" name="Substituent text 99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360.555.0150</a:t>
            </a:r>
            <a:endParaRPr lang="ro-RO" dirty="0"/>
          </a:p>
        </p:txBody>
      </p:sp>
      <p:sp>
        <p:nvSpPr>
          <p:cNvPr id="101" name="Substituent text 100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360.555.0152</a:t>
            </a:r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7" name="Substituent text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08" name="Substituent text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6" name="Substituent text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17" name="Substituent text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8" name="Substituent text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9" name="Substituent text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5" name="Substituent text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26" name="Substituent text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80" name="Substituent text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1" name="Substituent text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2" name="Substituent text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3" name="Substituent text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4" name="Substituent text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5" name="Substituent text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6" name="Substituent text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4" name="Substituent text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35" name="Substituent text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87" name="Substituent text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8" name="Substituent text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9" name="Substituent text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0" name="Substituent text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1" name="Substituent text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2" name="Substituent text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8" name="Substituent text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3" name="Substituent text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44" name="Substituent text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89" name="Substituent text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0" name="Substituent text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1" name="Substituent text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2" name="Substituent text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3" name="Substituent text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4" name="Substituent text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5" name="Substituent text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2" name="Substituent text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53" name="Substituent text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96" name="Substituent text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7" name="Substituent text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8" name="Substituent text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9" name="Substituent text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0" name="Substituent text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3" name="Substituent text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4" name="Substituent text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1" name="Substituent text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62" name="Substituent text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05" name="Substituent text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6" name="Substituent text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9" name="Substituent text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0" name="Substituent text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1" name="Substituent text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2" name="Substituent text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3" name="Substituent text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0" name="Substituent text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71" name="Substituent text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14" name="Substituent text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5" name="Substituent text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8" name="Substituent text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9" name="Substituent text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0" name="Substituent text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1" name="Substituent text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2" name="Substituent text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9" name="Substituent text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80" name="Substituent text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23" name="Substituent text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4" name="Substituent text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pic>
        <p:nvPicPr>
          <p:cNvPr id="183" name="Imagine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0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Imagine 3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197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Imagine 3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997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Imagine 3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797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Imagine 3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97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Imagine 3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0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Imagine 3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197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Imagine 3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997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Imagine 3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797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Imagine 3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97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Carte de vizită pe verticală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TF00001104</ap:Template>
  <ap:TotalTime>0</ap:TotalTime>
  <ap:Words>111</ap:Words>
  <ap:Application>Microsoft Office PowerPoint</ap:Application>
  <ap:PresentationFormat>Particularizare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Carte de vizită pe verticală</vt:lpstr>
      <vt:lpstr>Prezentare PowerPoint</vt:lpstr>
    </vt:vector>
  </ap:TitlesOfParts>
  <ap:Company/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2013-12-14T01:10:58Z</dcterms:created>
  <dcterms:modified xsi:type="dcterms:W3CDTF">2013-12-19T07:06:14Z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