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7" r:id="rId5"/>
  </p:sldIdLst>
  <p:sldSz cx="7772400" cy="10058400"/>
  <p:notesSz cx="6858000" cy="9313863"/>
  <p:defaultTextStyle>
    <a:defPPr rtl="0">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448" userDrawn="1">
          <p15:clr>
            <a:srgbClr val="A4A3A4"/>
          </p15:clr>
        </p15:guide>
        <p15:guide id="2" orient="horz"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2" autoAdjust="0"/>
  </p:normalViewPr>
  <p:slideViewPr>
    <p:cSldViewPr>
      <p:cViewPr>
        <p:scale>
          <a:sx n="100" d="100"/>
          <a:sy n="100" d="100"/>
        </p:scale>
        <p:origin x="1746" y="-354"/>
      </p:cViewPr>
      <p:guideLst>
        <p:guide pos="2448"/>
        <p:guide orient="horz" pos="3168"/>
      </p:guideLst>
    </p:cSldViewPr>
  </p:slideViewPr>
  <p:notesTextViewPr>
    <p:cViewPr>
      <p:scale>
        <a:sx n="1" d="1"/>
        <a:sy n="1" d="1"/>
      </p:scale>
      <p:origin x="0" y="0"/>
    </p:cViewPr>
  </p:notesTextViewPr>
  <p:notesViewPr>
    <p:cSldViewPr showGuides="1">
      <p:cViewPr varScale="1">
        <p:scale>
          <a:sx n="99" d="100"/>
          <a:sy n="99"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ro-RO" dirty="0"/>
          </a:p>
        </p:txBody>
      </p:sp>
      <p:sp>
        <p:nvSpPr>
          <p:cNvPr id="3" name="Substituent dată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l" rtl="0">
              <a:defRPr sz="1200"/>
            </a:lvl1pPr>
          </a:lstStyle>
          <a:p>
            <a:pPr algn="r" rtl="0"/>
            <a:fld id="{ACC82D4F-FB8F-4578-B32B-DF38B4C865AD}" type="datetime1">
              <a:rPr lang="ro-RO" smtClean="0"/>
              <a:pPr algn="r" rtl="0"/>
              <a:t>19.12.2013</a:t>
            </a:fld>
            <a:endParaRPr lang="ro-RO" dirty="0"/>
          </a:p>
        </p:txBody>
      </p:sp>
      <p:sp>
        <p:nvSpPr>
          <p:cNvPr id="4" name="Substituent subsol 3"/>
          <p:cNvSpPr>
            <a:spLocks noGrp="1"/>
          </p:cNvSpPr>
          <p:nvPr>
            <p:ph type="ftr" sz="quarter" idx="2"/>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ro-RO" dirty="0"/>
          </a:p>
        </p:txBody>
      </p:sp>
      <p:sp>
        <p:nvSpPr>
          <p:cNvPr id="5" name="Substituent număr diapozitiv 4"/>
          <p:cNvSpPr>
            <a:spLocks noGrp="1"/>
          </p:cNvSpPr>
          <p:nvPr>
            <p:ph type="sldNum" sz="quarter" idx="3"/>
          </p:nvPr>
        </p:nvSpPr>
        <p:spPr>
          <a:xfrm>
            <a:off x="3884613" y="8847138"/>
            <a:ext cx="2971800" cy="466725"/>
          </a:xfrm>
          <a:prstGeom prst="rect">
            <a:avLst/>
          </a:prstGeom>
        </p:spPr>
        <p:txBody>
          <a:bodyPr vert="horz" lIns="91440" tIns="45720" rIns="91440" bIns="45720" rtlCol="0" anchor="b"/>
          <a:lstStyle>
            <a:lvl1pPr algn="l" rtl="0">
              <a:defRPr sz="1200"/>
            </a:lvl1pPr>
          </a:lstStyle>
          <a:p>
            <a:pPr algn="r" rtl="0"/>
            <a:r>
              <a:rPr lang="ro-RO" dirty="0" smtClean="0"/>
              <a:t>‹#›</a:t>
            </a:r>
            <a:endParaRPr lang="ro-RO" dirty="0"/>
          </a:p>
        </p:txBody>
      </p:sp>
    </p:spTree>
    <p:extLst>
      <p:ext uri="{BB962C8B-B14F-4D97-AF65-F5344CB8AC3E}">
        <p14:creationId xmlns:p14="http://schemas.microsoft.com/office/powerpoint/2010/main" val="4077270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66725"/>
          </a:xfrm>
          <a:prstGeom prst="rect">
            <a:avLst/>
          </a:prstGeom>
        </p:spPr>
        <p:txBody>
          <a:bodyPr vert="horz" lIns="91440" tIns="45720" rIns="91440" bIns="45720" rtlCol="0"/>
          <a:lstStyle>
            <a:lvl1pPr algn="l" rtl="0">
              <a:defRPr sz="1200"/>
            </a:lvl1pPr>
          </a:lstStyle>
          <a:p>
            <a:pPr rtl="0"/>
            <a:endParaRPr lang="ro-RO" dirty="0"/>
          </a:p>
        </p:txBody>
      </p:sp>
      <p:sp>
        <p:nvSpPr>
          <p:cNvPr id="3" name="Substituent dată 2"/>
          <p:cNvSpPr>
            <a:spLocks noGrp="1"/>
          </p:cNvSpPr>
          <p:nvPr>
            <p:ph type="dt" idx="1"/>
          </p:nvPr>
        </p:nvSpPr>
        <p:spPr>
          <a:xfrm>
            <a:off x="3884613" y="0"/>
            <a:ext cx="2971800" cy="466725"/>
          </a:xfrm>
          <a:prstGeom prst="rect">
            <a:avLst/>
          </a:prstGeom>
        </p:spPr>
        <p:txBody>
          <a:bodyPr vert="horz" lIns="91440" tIns="45720" rIns="91440" bIns="45720" rtlCol="0"/>
          <a:lstStyle>
            <a:lvl1pPr algn="r" rtl="0">
              <a:defRPr sz="1200"/>
            </a:lvl1pPr>
          </a:lstStyle>
          <a:p>
            <a:fld id="{A69B63A9-1DAE-47F3-B9B5-10D46D990959}" type="datetime1">
              <a:rPr lang="ro-RO" smtClean="0"/>
              <a:pPr/>
              <a:t>19.12.2013</a:t>
            </a:fld>
            <a:endParaRPr lang="ro-RO" dirty="0"/>
          </a:p>
        </p:txBody>
      </p:sp>
      <p:sp>
        <p:nvSpPr>
          <p:cNvPr id="4" name="Substituent imagine diapozitiv 3"/>
          <p:cNvSpPr>
            <a:spLocks noGrp="1" noRot="1" noChangeAspect="1"/>
          </p:cNvSpPr>
          <p:nvPr>
            <p:ph type="sldImg" idx="2"/>
          </p:nvPr>
        </p:nvSpPr>
        <p:spPr>
          <a:xfrm>
            <a:off x="2214563" y="1163638"/>
            <a:ext cx="2428875" cy="3143250"/>
          </a:xfrm>
          <a:prstGeom prst="rect">
            <a:avLst/>
          </a:prstGeom>
          <a:noFill/>
          <a:ln w="12700">
            <a:solidFill>
              <a:prstClr val="black"/>
            </a:solidFill>
          </a:ln>
        </p:spPr>
        <p:txBody>
          <a:bodyPr vert="horz" lIns="91440" tIns="45720" rIns="91440" bIns="45720" rtlCol="0" anchor="ctr"/>
          <a:lstStyle/>
          <a:p>
            <a:pPr rtl="0"/>
            <a:endParaRPr lang="ro-RO" dirty="0"/>
          </a:p>
        </p:txBody>
      </p:sp>
      <p:sp>
        <p:nvSpPr>
          <p:cNvPr id="5" name="Substituent note 4"/>
          <p:cNvSpPr>
            <a:spLocks noGrp="1"/>
          </p:cNvSpPr>
          <p:nvPr>
            <p:ph type="body" sz="quarter" idx="3"/>
          </p:nvPr>
        </p:nvSpPr>
        <p:spPr>
          <a:xfrm>
            <a:off x="685800" y="4481513"/>
            <a:ext cx="5486400" cy="3144837"/>
          </a:xfrm>
          <a:prstGeom prst="rect">
            <a:avLst/>
          </a:prstGeom>
        </p:spPr>
        <p:txBody>
          <a:bodyPr vert="horz" lIns="91440" tIns="45720" rIns="91440" bIns="45720" rtlCol="0"/>
          <a:lstStyle/>
          <a:p>
            <a:pPr lvl="0" rtl="0"/>
            <a:r>
              <a:rPr lang="ro-RO" dirty="0" smtClean="0"/>
              <a:t>Clic pentru a edita stilul de subtitlu</a:t>
            </a:r>
          </a:p>
          <a:p>
            <a:pPr lvl="1" rtl="0"/>
            <a:r>
              <a:rPr lang="ro-RO" dirty="0" smtClean="0"/>
              <a:t>Al doilea nivel</a:t>
            </a:r>
          </a:p>
          <a:p>
            <a:pPr lvl="2" rtl="0"/>
            <a:r>
              <a:rPr lang="ro-RO" dirty="0" smtClean="0"/>
              <a:t>Al treilea nivel</a:t>
            </a:r>
          </a:p>
          <a:p>
            <a:pPr lvl="3" rtl="0"/>
            <a:r>
              <a:rPr lang="ro-RO" dirty="0" smtClean="0"/>
              <a:t>Al patrulea nivel</a:t>
            </a:r>
          </a:p>
          <a:p>
            <a:pPr lvl="4" rtl="0"/>
            <a:r>
              <a:rPr lang="ro-RO" dirty="0" smtClean="0"/>
              <a:t>Al cincilea nivel</a:t>
            </a:r>
            <a:endParaRPr lang="ro-RO" dirty="0"/>
          </a:p>
        </p:txBody>
      </p:sp>
      <p:sp>
        <p:nvSpPr>
          <p:cNvPr id="6" name="Substituent subsol 5"/>
          <p:cNvSpPr>
            <a:spLocks noGrp="1"/>
          </p:cNvSpPr>
          <p:nvPr>
            <p:ph type="ftr" sz="quarter" idx="4"/>
          </p:nvPr>
        </p:nvSpPr>
        <p:spPr>
          <a:xfrm>
            <a:off x="0" y="8847138"/>
            <a:ext cx="2971800" cy="466725"/>
          </a:xfrm>
          <a:prstGeom prst="rect">
            <a:avLst/>
          </a:prstGeom>
        </p:spPr>
        <p:txBody>
          <a:bodyPr vert="horz" lIns="91440" tIns="45720" rIns="91440" bIns="45720" rtlCol="0" anchor="b"/>
          <a:lstStyle>
            <a:lvl1pPr algn="l" rtl="0">
              <a:defRPr sz="1200"/>
            </a:lvl1pPr>
          </a:lstStyle>
          <a:p>
            <a:pPr rtl="0"/>
            <a:endParaRPr lang="ro-RO" dirty="0"/>
          </a:p>
        </p:txBody>
      </p:sp>
      <p:sp>
        <p:nvSpPr>
          <p:cNvPr id="7" name="Substituent număr diapozitiv 6"/>
          <p:cNvSpPr>
            <a:spLocks noGrp="1"/>
          </p:cNvSpPr>
          <p:nvPr>
            <p:ph type="sldNum" sz="quarter" idx="5"/>
          </p:nvPr>
        </p:nvSpPr>
        <p:spPr>
          <a:xfrm>
            <a:off x="3884613" y="8847138"/>
            <a:ext cx="2971800" cy="466725"/>
          </a:xfrm>
          <a:prstGeom prst="rect">
            <a:avLst/>
          </a:prstGeom>
        </p:spPr>
        <p:txBody>
          <a:bodyPr vert="horz" lIns="91440" tIns="45720" rIns="91440" bIns="45720" rtlCol="0" anchor="b"/>
          <a:lstStyle>
            <a:lvl1pPr algn="r" rtl="0">
              <a:defRPr sz="1200"/>
            </a:lvl1pPr>
          </a:lstStyle>
          <a:p>
            <a:r>
              <a:rPr lang="ro-RO" dirty="0" smtClean="0"/>
              <a:t>‹#›</a:t>
            </a:r>
            <a:endParaRPr lang="ro-RO" dirty="0"/>
          </a:p>
        </p:txBody>
      </p:sp>
    </p:spTree>
    <p:extLst>
      <p:ext uri="{BB962C8B-B14F-4D97-AF65-F5344CB8AC3E}">
        <p14:creationId xmlns:p14="http://schemas.microsoft.com/office/powerpoint/2010/main" val="193457212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rtlCol="0"/>
          <a:lstStyle/>
          <a:p>
            <a:pPr rtl="0"/>
            <a:r>
              <a:rPr lang="ro-RO" noProof="0" dirty="0" smtClean="0"/>
              <a:t>Pentru a modifica prima carte de vizită eșantion, înlocuiți conținutul cu unul propriu.</a:t>
            </a:r>
            <a:r>
              <a:rPr lang="ro-RO" baseline="0" noProof="0" dirty="0" smtClean="0"/>
              <a:t> Pentru a modifica sigla, selectați imaginea „înlocuire cu SIGLA” și alegeți Modificare imagine pe fila Instrumente imagine, Format. Sau, dacă preferați să începeți de la zero, apăsați pe butonul Diapozitiv nou de pe fila Pornire pentru a insera o pagină nouă. Acum introduceți textul în substituenții necompletați și adăugați-vă sigla folosind Inserare imagine.</a:t>
            </a:r>
            <a:endParaRPr lang="ro-RO" noProof="0" dirty="0"/>
          </a:p>
        </p:txBody>
      </p:sp>
      <p:sp>
        <p:nvSpPr>
          <p:cNvPr id="4" name="Substituent număr diapozitiv 3"/>
          <p:cNvSpPr>
            <a:spLocks noGrp="1"/>
          </p:cNvSpPr>
          <p:nvPr>
            <p:ph type="sldNum" sz="quarter" idx="10"/>
          </p:nvPr>
        </p:nvSpPr>
        <p:spPr/>
        <p:txBody>
          <a:bodyPr rtlCol="0"/>
          <a:lstStyle/>
          <a:p>
            <a:pPr rtl="0"/>
            <a:r>
              <a:rPr lang="en-US" smtClean="0"/>
              <a:t>1</a:t>
            </a:r>
            <a:endParaRPr lang="en-US"/>
          </a:p>
        </p:txBody>
      </p:sp>
    </p:spTree>
    <p:extLst>
      <p:ext uri="{BB962C8B-B14F-4D97-AF65-F5344CB8AC3E}">
        <p14:creationId xmlns:p14="http://schemas.microsoft.com/office/powerpoint/2010/main" val="1364799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ărți de vizită - 10 pe pagină">
    <p:spTree>
      <p:nvGrpSpPr>
        <p:cNvPr id="1" name=""/>
        <p:cNvGrpSpPr/>
        <p:nvPr/>
      </p:nvGrpSpPr>
      <p:grpSpPr>
        <a:xfrm>
          <a:off x="0" y="0"/>
          <a:ext cx="0" cy="0"/>
          <a:chOff x="0" y="0"/>
          <a:chExt cx="0" cy="0"/>
        </a:xfrm>
      </p:grpSpPr>
      <p:sp>
        <p:nvSpPr>
          <p:cNvPr id="20" name="Substituent text 19"/>
          <p:cNvSpPr>
            <a:spLocks noGrp="1"/>
          </p:cNvSpPr>
          <p:nvPr>
            <p:ph type="body" sz="quarter" idx="10" hasCustomPrompt="1"/>
          </p:nvPr>
        </p:nvSpPr>
        <p:spPr>
          <a:xfrm>
            <a:off x="914400" y="635790"/>
            <a:ext cx="1905000" cy="185282"/>
          </a:xfrm>
        </p:spPr>
        <p:txBody>
          <a:bodyPr lIns="0" tIns="0" rIns="0" bIns="0" rtlCol="0" anchor="t">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22" name="Substituent text 21"/>
          <p:cNvSpPr>
            <a:spLocks noGrp="1"/>
          </p:cNvSpPr>
          <p:nvPr>
            <p:ph type="body" sz="quarter" idx="11" hasCustomPrompt="1"/>
          </p:nvPr>
        </p:nvSpPr>
        <p:spPr>
          <a:xfrm>
            <a:off x="914400" y="816875"/>
            <a:ext cx="1901536" cy="140384"/>
          </a:xfrm>
        </p:spPr>
        <p:txBody>
          <a:bodyPr lIns="0" tIns="0" rIns="0" bIns="0" rtlCol="0" anchor="t">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112" name="Substituent text 31"/>
          <p:cNvSpPr>
            <a:spLocks noGrp="1"/>
          </p:cNvSpPr>
          <p:nvPr>
            <p:ph type="body" sz="quarter" idx="80" hasCustomPrompt="1"/>
          </p:nvPr>
        </p:nvSpPr>
        <p:spPr>
          <a:xfrm>
            <a:off x="914400" y="1524408"/>
            <a:ext cx="2743200" cy="140081"/>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32" name="Substituent text 31"/>
          <p:cNvSpPr>
            <a:spLocks noGrp="1"/>
          </p:cNvSpPr>
          <p:nvPr>
            <p:ph type="body" sz="quarter" idx="16" hasCustomPrompt="1"/>
          </p:nvPr>
        </p:nvSpPr>
        <p:spPr>
          <a:xfrm>
            <a:off x="914400" y="1666459"/>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24" name="Substituent text 23"/>
          <p:cNvSpPr>
            <a:spLocks noGrp="1"/>
          </p:cNvSpPr>
          <p:nvPr>
            <p:ph type="body" sz="quarter" idx="12" hasCustomPrompt="1"/>
          </p:nvPr>
        </p:nvSpPr>
        <p:spPr>
          <a:xfrm>
            <a:off x="914398" y="1908949"/>
            <a:ext cx="228602" cy="128016"/>
          </a:xfrm>
        </p:spPr>
        <p:txBody>
          <a:bodyPr lIns="0" tIns="0" rIns="0" bIns="0" rtlCol="0" anchor="t">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125" name="Substituent text 23"/>
          <p:cNvSpPr>
            <a:spLocks noGrp="1"/>
          </p:cNvSpPr>
          <p:nvPr>
            <p:ph type="body" sz="quarter" idx="82" hasCustomPrompt="1"/>
          </p:nvPr>
        </p:nvSpPr>
        <p:spPr>
          <a:xfrm>
            <a:off x="1154540" y="1892647"/>
            <a:ext cx="762000" cy="128016"/>
          </a:xfrm>
        </p:spPr>
        <p:txBody>
          <a:bodyPr lIns="0" tIns="0" rIns="0" bIns="0" rtlCol="0" anchor="t">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113" name="Substituent text 23"/>
          <p:cNvSpPr>
            <a:spLocks noGrp="1"/>
          </p:cNvSpPr>
          <p:nvPr>
            <p:ph type="body" sz="quarter" idx="81" hasCustomPrompt="1"/>
          </p:nvPr>
        </p:nvSpPr>
        <p:spPr>
          <a:xfrm>
            <a:off x="1928402" y="1908949"/>
            <a:ext cx="360000" cy="128016"/>
          </a:xfrm>
        </p:spPr>
        <p:txBody>
          <a:bodyPr lIns="0" tIns="0" rIns="0" bIns="0" rtlCol="0" anchor="t">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137" name="Substituent text 23"/>
          <p:cNvSpPr>
            <a:spLocks noGrp="1"/>
          </p:cNvSpPr>
          <p:nvPr>
            <p:ph type="body" sz="quarter" idx="83" hasCustomPrompt="1"/>
          </p:nvPr>
        </p:nvSpPr>
        <p:spPr>
          <a:xfrm>
            <a:off x="2302176" y="1892647"/>
            <a:ext cx="1353600" cy="128016"/>
          </a:xfrm>
        </p:spPr>
        <p:txBody>
          <a:bodyPr lIns="0" tIns="0" rIns="0" bIns="0" rtlCol="0" anchor="t">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28" name="Substituent text 27"/>
          <p:cNvSpPr>
            <a:spLocks noGrp="1"/>
          </p:cNvSpPr>
          <p:nvPr>
            <p:ph type="body" sz="quarter" idx="14" hasCustomPrompt="1"/>
          </p:nvPr>
        </p:nvSpPr>
        <p:spPr>
          <a:xfrm>
            <a:off x="914400" y="2016185"/>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148" name="Substituent text 27"/>
          <p:cNvSpPr>
            <a:spLocks noGrp="1"/>
          </p:cNvSpPr>
          <p:nvPr>
            <p:ph type="body" sz="quarter" idx="84" hasCustomPrompt="1"/>
          </p:nvPr>
        </p:nvSpPr>
        <p:spPr>
          <a:xfrm>
            <a:off x="1184580" y="2019939"/>
            <a:ext cx="2473020" cy="128016"/>
          </a:xfrm>
        </p:spPr>
        <p:txBody>
          <a:bodyPr lIns="0" tIns="0" rIns="0" bIns="0" rtlCol="0" anchor="t">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
        <p:nvSpPr>
          <p:cNvPr id="169" name="Substituent text 19"/>
          <p:cNvSpPr>
            <a:spLocks noGrp="1"/>
          </p:cNvSpPr>
          <p:nvPr>
            <p:ph type="body" sz="quarter" idx="85" hasCustomPrompt="1"/>
          </p:nvPr>
        </p:nvSpPr>
        <p:spPr>
          <a:xfrm>
            <a:off x="914400" y="24842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170" name="Substituent text 21"/>
          <p:cNvSpPr>
            <a:spLocks noGrp="1"/>
          </p:cNvSpPr>
          <p:nvPr>
            <p:ph type="body" sz="quarter" idx="86" hasCustomPrompt="1"/>
          </p:nvPr>
        </p:nvSpPr>
        <p:spPr>
          <a:xfrm>
            <a:off x="914400" y="26550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171" name="Substituent text 31"/>
          <p:cNvSpPr>
            <a:spLocks noGrp="1"/>
          </p:cNvSpPr>
          <p:nvPr>
            <p:ph type="body" sz="quarter" idx="87" hasCustomPrompt="1"/>
          </p:nvPr>
        </p:nvSpPr>
        <p:spPr>
          <a:xfrm>
            <a:off x="914400" y="3356427"/>
            <a:ext cx="2743200" cy="128016"/>
          </a:xfrm>
        </p:spPr>
        <p:txBody>
          <a:bodyPr lIns="0" tIns="0" rIns="0" bIns="0" rtlCol="0">
            <a:noAutofit/>
          </a:bodyPr>
          <a:lstStyle>
            <a:lvl1pPr marL="0" indent="0" algn="l" rtl="0">
              <a:lnSpc>
                <a:spcPct val="80000"/>
              </a:lnSpc>
              <a:spcBef>
                <a:spcPts val="0"/>
              </a:spcBef>
              <a:buNone/>
              <a:defRPr sz="900" b="1" baseline="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172" name="Substituent text 31"/>
          <p:cNvSpPr>
            <a:spLocks noGrp="1"/>
          </p:cNvSpPr>
          <p:nvPr>
            <p:ph type="body" sz="quarter" idx="88" hasCustomPrompt="1"/>
          </p:nvPr>
        </p:nvSpPr>
        <p:spPr>
          <a:xfrm>
            <a:off x="914400" y="3498477"/>
            <a:ext cx="2743200" cy="128016"/>
          </a:xfrm>
        </p:spPr>
        <p:txBody>
          <a:bodyPr lIns="0" tIns="0" rIns="0" bIns="0" rtlCol="0">
            <a:noAutofit/>
          </a:bodyPr>
          <a:lstStyle>
            <a:lvl1pPr marL="0" indent="0" algn="l" rtl="0">
              <a:lnSpc>
                <a:spcPct val="80000"/>
              </a:lnSpc>
              <a:spcBef>
                <a:spcPts val="0"/>
              </a:spcBef>
              <a:buNone/>
              <a:defRPr sz="90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173" name="Substituent text 23"/>
          <p:cNvSpPr>
            <a:spLocks noGrp="1"/>
          </p:cNvSpPr>
          <p:nvPr>
            <p:ph type="body" sz="quarter" idx="89" hasCustomPrompt="1"/>
          </p:nvPr>
        </p:nvSpPr>
        <p:spPr>
          <a:xfrm>
            <a:off x="914398" y="37433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174" name="Substituent text 23"/>
          <p:cNvSpPr>
            <a:spLocks noGrp="1"/>
          </p:cNvSpPr>
          <p:nvPr>
            <p:ph type="body" sz="quarter" idx="90" hasCustomPrompt="1"/>
          </p:nvPr>
        </p:nvSpPr>
        <p:spPr>
          <a:xfrm>
            <a:off x="1154540" y="3731808"/>
            <a:ext cx="76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175" name="Substituent text 23"/>
          <p:cNvSpPr>
            <a:spLocks noGrp="1"/>
          </p:cNvSpPr>
          <p:nvPr>
            <p:ph type="body" sz="quarter" idx="91" hasCustomPrompt="1"/>
          </p:nvPr>
        </p:nvSpPr>
        <p:spPr>
          <a:xfrm>
            <a:off x="1928402" y="37433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176" name="Substituent text 23"/>
          <p:cNvSpPr>
            <a:spLocks noGrp="1"/>
          </p:cNvSpPr>
          <p:nvPr>
            <p:ph type="body" sz="quarter" idx="92" hasCustomPrompt="1"/>
          </p:nvPr>
        </p:nvSpPr>
        <p:spPr>
          <a:xfrm>
            <a:off x="2302176" y="3731808"/>
            <a:ext cx="13536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177" name="Substituent text 27"/>
          <p:cNvSpPr>
            <a:spLocks noGrp="1"/>
          </p:cNvSpPr>
          <p:nvPr>
            <p:ph type="body" sz="quarter" idx="93" hasCustomPrompt="1"/>
          </p:nvPr>
        </p:nvSpPr>
        <p:spPr>
          <a:xfrm>
            <a:off x="914400" y="38696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178" name="Substituent text 27"/>
          <p:cNvSpPr>
            <a:spLocks noGrp="1"/>
          </p:cNvSpPr>
          <p:nvPr>
            <p:ph type="body" sz="quarter" idx="94" hasCustomPrompt="1"/>
          </p:nvPr>
        </p:nvSpPr>
        <p:spPr>
          <a:xfrm>
            <a:off x="1184580" y="38638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
        <p:nvSpPr>
          <p:cNvPr id="179" name="Substituent text 19"/>
          <p:cNvSpPr>
            <a:spLocks noGrp="1"/>
          </p:cNvSpPr>
          <p:nvPr>
            <p:ph type="body" sz="quarter" idx="95" hasCustomPrompt="1"/>
          </p:nvPr>
        </p:nvSpPr>
        <p:spPr>
          <a:xfrm>
            <a:off x="914400" y="4309133"/>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180" name="Substituent text 21"/>
          <p:cNvSpPr>
            <a:spLocks noGrp="1"/>
          </p:cNvSpPr>
          <p:nvPr>
            <p:ph type="body" sz="quarter" idx="96" hasCustomPrompt="1"/>
          </p:nvPr>
        </p:nvSpPr>
        <p:spPr>
          <a:xfrm>
            <a:off x="914400" y="4479961"/>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181" name="Substituent text 31"/>
          <p:cNvSpPr>
            <a:spLocks noGrp="1"/>
          </p:cNvSpPr>
          <p:nvPr>
            <p:ph type="body" sz="quarter" idx="97" hasCustomPrompt="1"/>
          </p:nvPr>
        </p:nvSpPr>
        <p:spPr>
          <a:xfrm>
            <a:off x="914400" y="5181311"/>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182" name="Substituent text 31"/>
          <p:cNvSpPr>
            <a:spLocks noGrp="1"/>
          </p:cNvSpPr>
          <p:nvPr>
            <p:ph type="body" sz="quarter" idx="98" hasCustomPrompt="1"/>
          </p:nvPr>
        </p:nvSpPr>
        <p:spPr>
          <a:xfrm>
            <a:off x="914400" y="5323361"/>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183" name="Substituent text 23"/>
          <p:cNvSpPr>
            <a:spLocks noGrp="1"/>
          </p:cNvSpPr>
          <p:nvPr>
            <p:ph type="body" sz="quarter" idx="99" hasCustomPrompt="1"/>
          </p:nvPr>
        </p:nvSpPr>
        <p:spPr>
          <a:xfrm>
            <a:off x="914398" y="5568232"/>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184" name="Substituent text 23"/>
          <p:cNvSpPr>
            <a:spLocks noGrp="1"/>
          </p:cNvSpPr>
          <p:nvPr>
            <p:ph type="body" sz="quarter" idx="100" hasCustomPrompt="1"/>
          </p:nvPr>
        </p:nvSpPr>
        <p:spPr>
          <a:xfrm>
            <a:off x="1154540" y="5556692"/>
            <a:ext cx="76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185" name="Substituent text 23"/>
          <p:cNvSpPr>
            <a:spLocks noGrp="1"/>
          </p:cNvSpPr>
          <p:nvPr>
            <p:ph type="body" sz="quarter" idx="101" hasCustomPrompt="1"/>
          </p:nvPr>
        </p:nvSpPr>
        <p:spPr>
          <a:xfrm>
            <a:off x="1928402" y="5568232"/>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186" name="Substituent text 23"/>
          <p:cNvSpPr>
            <a:spLocks noGrp="1"/>
          </p:cNvSpPr>
          <p:nvPr>
            <p:ph type="body" sz="quarter" idx="102" hasCustomPrompt="1"/>
          </p:nvPr>
        </p:nvSpPr>
        <p:spPr>
          <a:xfrm>
            <a:off x="2302176" y="5556692"/>
            <a:ext cx="13536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187" name="Substituent text 27"/>
          <p:cNvSpPr>
            <a:spLocks noGrp="1"/>
          </p:cNvSpPr>
          <p:nvPr>
            <p:ph type="body" sz="quarter" idx="103" hasCustomPrompt="1"/>
          </p:nvPr>
        </p:nvSpPr>
        <p:spPr>
          <a:xfrm>
            <a:off x="914400" y="5694516"/>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188" name="Substituent text 27"/>
          <p:cNvSpPr>
            <a:spLocks noGrp="1"/>
          </p:cNvSpPr>
          <p:nvPr>
            <p:ph type="body" sz="quarter" idx="104" hasCustomPrompt="1"/>
          </p:nvPr>
        </p:nvSpPr>
        <p:spPr>
          <a:xfrm>
            <a:off x="1184580" y="5688746"/>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
        <p:nvSpPr>
          <p:cNvPr id="189" name="Substituent text 19"/>
          <p:cNvSpPr>
            <a:spLocks noGrp="1"/>
          </p:cNvSpPr>
          <p:nvPr>
            <p:ph type="body" sz="quarter" idx="105" hasCustomPrompt="1"/>
          </p:nvPr>
        </p:nvSpPr>
        <p:spPr>
          <a:xfrm>
            <a:off x="914400" y="61413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190" name="Substituent text 21"/>
          <p:cNvSpPr>
            <a:spLocks noGrp="1"/>
          </p:cNvSpPr>
          <p:nvPr>
            <p:ph type="body" sz="quarter" idx="106" hasCustomPrompt="1"/>
          </p:nvPr>
        </p:nvSpPr>
        <p:spPr>
          <a:xfrm>
            <a:off x="914400" y="63121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191" name="Substituent text 31"/>
          <p:cNvSpPr>
            <a:spLocks noGrp="1"/>
          </p:cNvSpPr>
          <p:nvPr>
            <p:ph type="body" sz="quarter" idx="107" hasCustomPrompt="1"/>
          </p:nvPr>
        </p:nvSpPr>
        <p:spPr>
          <a:xfrm>
            <a:off x="914400" y="70135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192" name="Substituent text 31"/>
          <p:cNvSpPr>
            <a:spLocks noGrp="1"/>
          </p:cNvSpPr>
          <p:nvPr>
            <p:ph type="body" sz="quarter" idx="108" hasCustomPrompt="1"/>
          </p:nvPr>
        </p:nvSpPr>
        <p:spPr>
          <a:xfrm>
            <a:off x="914400" y="7155577"/>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193" name="Substituent text 23"/>
          <p:cNvSpPr>
            <a:spLocks noGrp="1"/>
          </p:cNvSpPr>
          <p:nvPr>
            <p:ph type="body" sz="quarter" idx="109" hasCustomPrompt="1"/>
          </p:nvPr>
        </p:nvSpPr>
        <p:spPr>
          <a:xfrm>
            <a:off x="914398" y="74004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194" name="Substituent text 23"/>
          <p:cNvSpPr>
            <a:spLocks noGrp="1"/>
          </p:cNvSpPr>
          <p:nvPr>
            <p:ph type="body" sz="quarter" idx="110" hasCustomPrompt="1"/>
          </p:nvPr>
        </p:nvSpPr>
        <p:spPr>
          <a:xfrm>
            <a:off x="1154540" y="7388908"/>
            <a:ext cx="76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195" name="Substituent text 23"/>
          <p:cNvSpPr>
            <a:spLocks noGrp="1"/>
          </p:cNvSpPr>
          <p:nvPr>
            <p:ph type="body" sz="quarter" idx="111" hasCustomPrompt="1"/>
          </p:nvPr>
        </p:nvSpPr>
        <p:spPr>
          <a:xfrm>
            <a:off x="1928402" y="74004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196" name="Substituent text 23"/>
          <p:cNvSpPr>
            <a:spLocks noGrp="1"/>
          </p:cNvSpPr>
          <p:nvPr>
            <p:ph type="body" sz="quarter" idx="112" hasCustomPrompt="1"/>
          </p:nvPr>
        </p:nvSpPr>
        <p:spPr>
          <a:xfrm>
            <a:off x="2302024" y="7388908"/>
            <a:ext cx="13536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197" name="Substituent text 27"/>
          <p:cNvSpPr>
            <a:spLocks noGrp="1"/>
          </p:cNvSpPr>
          <p:nvPr>
            <p:ph type="body" sz="quarter" idx="113" hasCustomPrompt="1"/>
          </p:nvPr>
        </p:nvSpPr>
        <p:spPr>
          <a:xfrm>
            <a:off x="914400" y="75267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198" name="Substituent text 27"/>
          <p:cNvSpPr>
            <a:spLocks noGrp="1"/>
          </p:cNvSpPr>
          <p:nvPr>
            <p:ph type="body" sz="quarter" idx="114" hasCustomPrompt="1"/>
          </p:nvPr>
        </p:nvSpPr>
        <p:spPr>
          <a:xfrm>
            <a:off x="1184580" y="75209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
        <p:nvSpPr>
          <p:cNvPr id="199" name="Substituent text 19"/>
          <p:cNvSpPr>
            <a:spLocks noGrp="1"/>
          </p:cNvSpPr>
          <p:nvPr>
            <p:ph type="body" sz="quarter" idx="115" hasCustomPrompt="1"/>
          </p:nvPr>
        </p:nvSpPr>
        <p:spPr>
          <a:xfrm>
            <a:off x="914400" y="79656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200" name="Substituent text 21"/>
          <p:cNvSpPr>
            <a:spLocks noGrp="1"/>
          </p:cNvSpPr>
          <p:nvPr>
            <p:ph type="body" sz="quarter" idx="116" hasCustomPrompt="1"/>
          </p:nvPr>
        </p:nvSpPr>
        <p:spPr>
          <a:xfrm>
            <a:off x="914400" y="81364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201" name="Substituent text 31"/>
          <p:cNvSpPr>
            <a:spLocks noGrp="1"/>
          </p:cNvSpPr>
          <p:nvPr>
            <p:ph type="body" sz="quarter" idx="117" hasCustomPrompt="1"/>
          </p:nvPr>
        </p:nvSpPr>
        <p:spPr>
          <a:xfrm>
            <a:off x="914400" y="88378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202" name="Substituent text 31"/>
          <p:cNvSpPr>
            <a:spLocks noGrp="1"/>
          </p:cNvSpPr>
          <p:nvPr>
            <p:ph type="body" sz="quarter" idx="118" hasCustomPrompt="1"/>
          </p:nvPr>
        </p:nvSpPr>
        <p:spPr>
          <a:xfrm>
            <a:off x="914400" y="8979877"/>
            <a:ext cx="2743200" cy="128016"/>
          </a:xfrm>
        </p:spPr>
        <p:txBody>
          <a:bodyPr lIns="0" tIns="0" rIns="0" bIns="0" rtlCol="0">
            <a:noAutofit/>
          </a:bodyPr>
          <a:lstStyle>
            <a:lvl1pPr marL="0" indent="0" algn="l" rtl="0">
              <a:lnSpc>
                <a:spcPct val="80000"/>
              </a:lnSpc>
              <a:spcBef>
                <a:spcPts val="0"/>
              </a:spcBef>
              <a:buNone/>
              <a:defRPr sz="900"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203" name="Substituent text 23"/>
          <p:cNvSpPr>
            <a:spLocks noGrp="1"/>
          </p:cNvSpPr>
          <p:nvPr>
            <p:ph type="body" sz="quarter" idx="119" hasCustomPrompt="1"/>
          </p:nvPr>
        </p:nvSpPr>
        <p:spPr>
          <a:xfrm>
            <a:off x="914398" y="92247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204" name="Substituent text 23"/>
          <p:cNvSpPr>
            <a:spLocks noGrp="1"/>
          </p:cNvSpPr>
          <p:nvPr>
            <p:ph type="body" sz="quarter" idx="120" hasCustomPrompt="1"/>
          </p:nvPr>
        </p:nvSpPr>
        <p:spPr>
          <a:xfrm>
            <a:off x="1154540" y="9213208"/>
            <a:ext cx="76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205" name="Substituent text 23"/>
          <p:cNvSpPr>
            <a:spLocks noGrp="1"/>
          </p:cNvSpPr>
          <p:nvPr>
            <p:ph type="body" sz="quarter" idx="121" hasCustomPrompt="1"/>
          </p:nvPr>
        </p:nvSpPr>
        <p:spPr>
          <a:xfrm>
            <a:off x="1928402" y="92247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206" name="Substituent text 23"/>
          <p:cNvSpPr>
            <a:spLocks noGrp="1"/>
          </p:cNvSpPr>
          <p:nvPr>
            <p:ph type="body" sz="quarter" idx="122" hasCustomPrompt="1"/>
          </p:nvPr>
        </p:nvSpPr>
        <p:spPr>
          <a:xfrm>
            <a:off x="2302024" y="9213208"/>
            <a:ext cx="13536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207" name="Substituent text 27"/>
          <p:cNvSpPr>
            <a:spLocks noGrp="1"/>
          </p:cNvSpPr>
          <p:nvPr>
            <p:ph type="body" sz="quarter" idx="123" hasCustomPrompt="1"/>
          </p:nvPr>
        </p:nvSpPr>
        <p:spPr>
          <a:xfrm>
            <a:off x="914400" y="93510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208" name="Substituent text 27"/>
          <p:cNvSpPr>
            <a:spLocks noGrp="1"/>
          </p:cNvSpPr>
          <p:nvPr>
            <p:ph type="body" sz="quarter" idx="124" hasCustomPrompt="1"/>
          </p:nvPr>
        </p:nvSpPr>
        <p:spPr>
          <a:xfrm>
            <a:off x="1184580" y="93452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
        <p:nvSpPr>
          <p:cNvPr id="209" name="Substituent text 19"/>
          <p:cNvSpPr>
            <a:spLocks noGrp="1"/>
          </p:cNvSpPr>
          <p:nvPr>
            <p:ph type="body" sz="quarter" idx="125" hasCustomPrompt="1"/>
          </p:nvPr>
        </p:nvSpPr>
        <p:spPr>
          <a:xfrm>
            <a:off x="4114800" y="652231"/>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210" name="Substituent text 21"/>
          <p:cNvSpPr>
            <a:spLocks noGrp="1"/>
          </p:cNvSpPr>
          <p:nvPr>
            <p:ph type="body" sz="quarter" idx="126" hasCustomPrompt="1"/>
          </p:nvPr>
        </p:nvSpPr>
        <p:spPr>
          <a:xfrm>
            <a:off x="4114800" y="823059"/>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211" name="Substituent text 31"/>
          <p:cNvSpPr>
            <a:spLocks noGrp="1"/>
          </p:cNvSpPr>
          <p:nvPr>
            <p:ph type="body" sz="quarter" idx="127" hasCustomPrompt="1"/>
          </p:nvPr>
        </p:nvSpPr>
        <p:spPr>
          <a:xfrm>
            <a:off x="4114800" y="1524409"/>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212" name="Substituent text 31"/>
          <p:cNvSpPr>
            <a:spLocks noGrp="1"/>
          </p:cNvSpPr>
          <p:nvPr>
            <p:ph type="body" sz="quarter" idx="128" hasCustomPrompt="1"/>
          </p:nvPr>
        </p:nvSpPr>
        <p:spPr>
          <a:xfrm>
            <a:off x="4114800" y="1666459"/>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213" name="Substituent text 23"/>
          <p:cNvSpPr>
            <a:spLocks noGrp="1"/>
          </p:cNvSpPr>
          <p:nvPr>
            <p:ph type="body" sz="quarter" idx="129" hasCustomPrompt="1"/>
          </p:nvPr>
        </p:nvSpPr>
        <p:spPr>
          <a:xfrm>
            <a:off x="4114798" y="1911330"/>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214" name="Substituent text 23"/>
          <p:cNvSpPr>
            <a:spLocks noGrp="1"/>
          </p:cNvSpPr>
          <p:nvPr>
            <p:ph type="body" sz="quarter" idx="130" hasCustomPrompt="1"/>
          </p:nvPr>
        </p:nvSpPr>
        <p:spPr>
          <a:xfrm>
            <a:off x="4354940" y="1899790"/>
            <a:ext cx="7620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215" name="Substituent text 23"/>
          <p:cNvSpPr>
            <a:spLocks noGrp="1"/>
          </p:cNvSpPr>
          <p:nvPr>
            <p:ph type="body" sz="quarter" idx="131" hasCustomPrompt="1"/>
          </p:nvPr>
        </p:nvSpPr>
        <p:spPr>
          <a:xfrm>
            <a:off x="5128802" y="1911330"/>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216" name="Substituent text 23"/>
          <p:cNvSpPr>
            <a:spLocks noGrp="1"/>
          </p:cNvSpPr>
          <p:nvPr>
            <p:ph type="body" sz="quarter" idx="132" hasCustomPrompt="1"/>
          </p:nvPr>
        </p:nvSpPr>
        <p:spPr>
          <a:xfrm>
            <a:off x="5502126" y="1899790"/>
            <a:ext cx="13536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217" name="Substituent text 27"/>
          <p:cNvSpPr>
            <a:spLocks noGrp="1"/>
          </p:cNvSpPr>
          <p:nvPr>
            <p:ph type="body" sz="quarter" idx="133" hasCustomPrompt="1"/>
          </p:nvPr>
        </p:nvSpPr>
        <p:spPr>
          <a:xfrm>
            <a:off x="4114800" y="2037614"/>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218" name="Substituent text 27"/>
          <p:cNvSpPr>
            <a:spLocks noGrp="1"/>
          </p:cNvSpPr>
          <p:nvPr>
            <p:ph type="body" sz="quarter" idx="134" hasCustomPrompt="1"/>
          </p:nvPr>
        </p:nvSpPr>
        <p:spPr>
          <a:xfrm>
            <a:off x="4384980" y="2031844"/>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
        <p:nvSpPr>
          <p:cNvPr id="219" name="Substituent text 19"/>
          <p:cNvSpPr>
            <a:spLocks noGrp="1"/>
          </p:cNvSpPr>
          <p:nvPr>
            <p:ph type="body" sz="quarter" idx="135" hasCustomPrompt="1"/>
          </p:nvPr>
        </p:nvSpPr>
        <p:spPr>
          <a:xfrm>
            <a:off x="4114800" y="24842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220" name="Substituent text 21"/>
          <p:cNvSpPr>
            <a:spLocks noGrp="1"/>
          </p:cNvSpPr>
          <p:nvPr>
            <p:ph type="body" sz="quarter" idx="136" hasCustomPrompt="1"/>
          </p:nvPr>
        </p:nvSpPr>
        <p:spPr>
          <a:xfrm>
            <a:off x="4114800" y="26550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221" name="Substituent text 31"/>
          <p:cNvSpPr>
            <a:spLocks noGrp="1"/>
          </p:cNvSpPr>
          <p:nvPr>
            <p:ph type="body" sz="quarter" idx="137" hasCustomPrompt="1"/>
          </p:nvPr>
        </p:nvSpPr>
        <p:spPr>
          <a:xfrm>
            <a:off x="4114800" y="3356427"/>
            <a:ext cx="2743200" cy="128016"/>
          </a:xfrm>
        </p:spPr>
        <p:txBody>
          <a:bodyPr lIns="0" tIns="0" rIns="0" bIns="0" rtlCol="0">
            <a:noAutofit/>
          </a:bodyPr>
          <a:lstStyle>
            <a:lvl1pPr marL="0" indent="0" algn="l" rtl="0">
              <a:lnSpc>
                <a:spcPct val="80000"/>
              </a:lnSpc>
              <a:spcBef>
                <a:spcPts val="0"/>
              </a:spcBef>
              <a:buNone/>
              <a:defRPr sz="900" b="1" baseline="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222" name="Substituent text 31"/>
          <p:cNvSpPr>
            <a:spLocks noGrp="1"/>
          </p:cNvSpPr>
          <p:nvPr>
            <p:ph type="body" sz="quarter" idx="138" hasCustomPrompt="1"/>
          </p:nvPr>
        </p:nvSpPr>
        <p:spPr>
          <a:xfrm>
            <a:off x="4114800" y="3498477"/>
            <a:ext cx="2743200" cy="128016"/>
          </a:xfrm>
        </p:spPr>
        <p:txBody>
          <a:bodyPr lIns="0" tIns="0" rIns="0" bIns="0" rtlCol="0">
            <a:noAutofit/>
          </a:bodyPr>
          <a:lstStyle>
            <a:lvl1pPr marL="0" indent="0" algn="l" rtl="0">
              <a:lnSpc>
                <a:spcPct val="80000"/>
              </a:lnSpc>
              <a:spcBef>
                <a:spcPts val="0"/>
              </a:spcBef>
              <a:buNone/>
              <a:defRPr sz="900">
                <a:solidFill>
                  <a:schemeClr val="tx1">
                    <a:lumMod val="65000"/>
                    <a:lumOff val="35000"/>
                  </a:schemeClr>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223" name="Substituent text 23"/>
          <p:cNvSpPr>
            <a:spLocks noGrp="1"/>
          </p:cNvSpPr>
          <p:nvPr>
            <p:ph type="body" sz="quarter" idx="139" hasCustomPrompt="1"/>
          </p:nvPr>
        </p:nvSpPr>
        <p:spPr>
          <a:xfrm>
            <a:off x="4114798" y="37433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224" name="Substituent text 23"/>
          <p:cNvSpPr>
            <a:spLocks noGrp="1"/>
          </p:cNvSpPr>
          <p:nvPr>
            <p:ph type="body" sz="quarter" idx="140" hasCustomPrompt="1"/>
          </p:nvPr>
        </p:nvSpPr>
        <p:spPr>
          <a:xfrm>
            <a:off x="4354940" y="3731808"/>
            <a:ext cx="762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225" name="Substituent text 23"/>
          <p:cNvSpPr>
            <a:spLocks noGrp="1"/>
          </p:cNvSpPr>
          <p:nvPr>
            <p:ph type="body" sz="quarter" idx="141" hasCustomPrompt="1"/>
          </p:nvPr>
        </p:nvSpPr>
        <p:spPr>
          <a:xfrm>
            <a:off x="5128802" y="37433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226" name="Substituent text 23"/>
          <p:cNvSpPr>
            <a:spLocks noGrp="1"/>
          </p:cNvSpPr>
          <p:nvPr>
            <p:ph type="body" sz="quarter" idx="142" hasCustomPrompt="1"/>
          </p:nvPr>
        </p:nvSpPr>
        <p:spPr>
          <a:xfrm>
            <a:off x="5504286" y="3731808"/>
            <a:ext cx="13536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227" name="Substituent text 27"/>
          <p:cNvSpPr>
            <a:spLocks noGrp="1"/>
          </p:cNvSpPr>
          <p:nvPr>
            <p:ph type="body" sz="quarter" idx="143" hasCustomPrompt="1"/>
          </p:nvPr>
        </p:nvSpPr>
        <p:spPr>
          <a:xfrm>
            <a:off x="4114800" y="38696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228" name="Substituent text 27"/>
          <p:cNvSpPr>
            <a:spLocks noGrp="1"/>
          </p:cNvSpPr>
          <p:nvPr>
            <p:ph type="body" sz="quarter" idx="144" hasCustomPrompt="1"/>
          </p:nvPr>
        </p:nvSpPr>
        <p:spPr>
          <a:xfrm>
            <a:off x="4384980" y="38638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
        <p:nvSpPr>
          <p:cNvPr id="229" name="Substituent text 19"/>
          <p:cNvSpPr>
            <a:spLocks noGrp="1"/>
          </p:cNvSpPr>
          <p:nvPr>
            <p:ph type="body" sz="quarter" idx="145" hasCustomPrompt="1"/>
          </p:nvPr>
        </p:nvSpPr>
        <p:spPr>
          <a:xfrm>
            <a:off x="4114800" y="4309133"/>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230" name="Substituent text 21"/>
          <p:cNvSpPr>
            <a:spLocks noGrp="1"/>
          </p:cNvSpPr>
          <p:nvPr>
            <p:ph type="body" sz="quarter" idx="146" hasCustomPrompt="1"/>
          </p:nvPr>
        </p:nvSpPr>
        <p:spPr>
          <a:xfrm>
            <a:off x="4114800" y="4479961"/>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231" name="Substituent text 31"/>
          <p:cNvSpPr>
            <a:spLocks noGrp="1"/>
          </p:cNvSpPr>
          <p:nvPr>
            <p:ph type="body" sz="quarter" idx="147" hasCustomPrompt="1"/>
          </p:nvPr>
        </p:nvSpPr>
        <p:spPr>
          <a:xfrm>
            <a:off x="4114800" y="5181311"/>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232" name="Substituent text 31"/>
          <p:cNvSpPr>
            <a:spLocks noGrp="1"/>
          </p:cNvSpPr>
          <p:nvPr>
            <p:ph type="body" sz="quarter" idx="148" hasCustomPrompt="1"/>
          </p:nvPr>
        </p:nvSpPr>
        <p:spPr>
          <a:xfrm>
            <a:off x="4114800" y="5323361"/>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233" name="Substituent text 23"/>
          <p:cNvSpPr>
            <a:spLocks noGrp="1"/>
          </p:cNvSpPr>
          <p:nvPr>
            <p:ph type="body" sz="quarter" idx="149" hasCustomPrompt="1"/>
          </p:nvPr>
        </p:nvSpPr>
        <p:spPr>
          <a:xfrm>
            <a:off x="4114798" y="5568232"/>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234" name="Substituent text 23"/>
          <p:cNvSpPr>
            <a:spLocks noGrp="1"/>
          </p:cNvSpPr>
          <p:nvPr>
            <p:ph type="body" sz="quarter" idx="150" hasCustomPrompt="1"/>
          </p:nvPr>
        </p:nvSpPr>
        <p:spPr>
          <a:xfrm>
            <a:off x="4354940" y="5556692"/>
            <a:ext cx="762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235" name="Substituent text 23"/>
          <p:cNvSpPr>
            <a:spLocks noGrp="1"/>
          </p:cNvSpPr>
          <p:nvPr>
            <p:ph type="body" sz="quarter" idx="151" hasCustomPrompt="1"/>
          </p:nvPr>
        </p:nvSpPr>
        <p:spPr>
          <a:xfrm>
            <a:off x="5128802" y="5568232"/>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236" name="Substituent text 23"/>
          <p:cNvSpPr>
            <a:spLocks noGrp="1"/>
          </p:cNvSpPr>
          <p:nvPr>
            <p:ph type="body" sz="quarter" idx="152" hasCustomPrompt="1"/>
          </p:nvPr>
        </p:nvSpPr>
        <p:spPr>
          <a:xfrm>
            <a:off x="5504286" y="5556692"/>
            <a:ext cx="13536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237" name="Substituent text 27"/>
          <p:cNvSpPr>
            <a:spLocks noGrp="1"/>
          </p:cNvSpPr>
          <p:nvPr>
            <p:ph type="body" sz="quarter" idx="153" hasCustomPrompt="1"/>
          </p:nvPr>
        </p:nvSpPr>
        <p:spPr>
          <a:xfrm>
            <a:off x="4114800" y="5694516"/>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238" name="Substituent text 27"/>
          <p:cNvSpPr>
            <a:spLocks noGrp="1"/>
          </p:cNvSpPr>
          <p:nvPr>
            <p:ph type="body" sz="quarter" idx="154" hasCustomPrompt="1"/>
          </p:nvPr>
        </p:nvSpPr>
        <p:spPr>
          <a:xfrm>
            <a:off x="4384980" y="5688746"/>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
        <p:nvSpPr>
          <p:cNvPr id="239" name="Substituent text 19"/>
          <p:cNvSpPr>
            <a:spLocks noGrp="1"/>
          </p:cNvSpPr>
          <p:nvPr>
            <p:ph type="body" sz="quarter" idx="155" hasCustomPrompt="1"/>
          </p:nvPr>
        </p:nvSpPr>
        <p:spPr>
          <a:xfrm>
            <a:off x="4114800" y="61413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240" name="Substituent text 21"/>
          <p:cNvSpPr>
            <a:spLocks noGrp="1"/>
          </p:cNvSpPr>
          <p:nvPr>
            <p:ph type="body" sz="quarter" idx="156" hasCustomPrompt="1"/>
          </p:nvPr>
        </p:nvSpPr>
        <p:spPr>
          <a:xfrm>
            <a:off x="4114800" y="63121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241" name="Substituent text 31"/>
          <p:cNvSpPr>
            <a:spLocks noGrp="1"/>
          </p:cNvSpPr>
          <p:nvPr>
            <p:ph type="body" sz="quarter" idx="157" hasCustomPrompt="1"/>
          </p:nvPr>
        </p:nvSpPr>
        <p:spPr>
          <a:xfrm>
            <a:off x="4114800" y="70135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242" name="Substituent text 31"/>
          <p:cNvSpPr>
            <a:spLocks noGrp="1"/>
          </p:cNvSpPr>
          <p:nvPr>
            <p:ph type="body" sz="quarter" idx="158" hasCustomPrompt="1"/>
          </p:nvPr>
        </p:nvSpPr>
        <p:spPr>
          <a:xfrm>
            <a:off x="4114800" y="7155577"/>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243" name="Substituent text 23"/>
          <p:cNvSpPr>
            <a:spLocks noGrp="1"/>
          </p:cNvSpPr>
          <p:nvPr>
            <p:ph type="body" sz="quarter" idx="159" hasCustomPrompt="1"/>
          </p:nvPr>
        </p:nvSpPr>
        <p:spPr>
          <a:xfrm>
            <a:off x="4114798" y="74004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244" name="Substituent text 23"/>
          <p:cNvSpPr>
            <a:spLocks noGrp="1"/>
          </p:cNvSpPr>
          <p:nvPr>
            <p:ph type="body" sz="quarter" idx="160" hasCustomPrompt="1"/>
          </p:nvPr>
        </p:nvSpPr>
        <p:spPr>
          <a:xfrm>
            <a:off x="4354940" y="7388908"/>
            <a:ext cx="762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245" name="Substituent text 23"/>
          <p:cNvSpPr>
            <a:spLocks noGrp="1"/>
          </p:cNvSpPr>
          <p:nvPr>
            <p:ph type="body" sz="quarter" idx="161" hasCustomPrompt="1"/>
          </p:nvPr>
        </p:nvSpPr>
        <p:spPr>
          <a:xfrm>
            <a:off x="5128802" y="74004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246" name="Substituent text 23"/>
          <p:cNvSpPr>
            <a:spLocks noGrp="1"/>
          </p:cNvSpPr>
          <p:nvPr>
            <p:ph type="body" sz="quarter" idx="162" hasCustomPrompt="1"/>
          </p:nvPr>
        </p:nvSpPr>
        <p:spPr>
          <a:xfrm>
            <a:off x="5504286" y="7388908"/>
            <a:ext cx="13536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247" name="Substituent text 27"/>
          <p:cNvSpPr>
            <a:spLocks noGrp="1"/>
          </p:cNvSpPr>
          <p:nvPr>
            <p:ph type="body" sz="quarter" idx="163" hasCustomPrompt="1"/>
          </p:nvPr>
        </p:nvSpPr>
        <p:spPr>
          <a:xfrm>
            <a:off x="4114800" y="75267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248" name="Substituent text 27"/>
          <p:cNvSpPr>
            <a:spLocks noGrp="1"/>
          </p:cNvSpPr>
          <p:nvPr>
            <p:ph type="body" sz="quarter" idx="164" hasCustomPrompt="1"/>
          </p:nvPr>
        </p:nvSpPr>
        <p:spPr>
          <a:xfrm>
            <a:off x="4384980" y="75209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
        <p:nvSpPr>
          <p:cNvPr id="249" name="Substituent text 19"/>
          <p:cNvSpPr>
            <a:spLocks noGrp="1"/>
          </p:cNvSpPr>
          <p:nvPr>
            <p:ph type="body" sz="quarter" idx="165" hasCustomPrompt="1"/>
          </p:nvPr>
        </p:nvSpPr>
        <p:spPr>
          <a:xfrm>
            <a:off x="4114800" y="7965649"/>
            <a:ext cx="1905000" cy="152400"/>
          </a:xfrm>
        </p:spPr>
        <p:txBody>
          <a:bodyPr lIns="0" tIns="0" rIns="0" bIns="0" rtlCol="0" anchor="ctr">
            <a:noAutofit/>
          </a:bodyPr>
          <a:lstStyle>
            <a:lvl1pPr marL="0" indent="0" algn="l" rtl="0">
              <a:lnSpc>
                <a:spcPct val="80000"/>
              </a:lnSpc>
              <a:spcBef>
                <a:spcPts val="0"/>
              </a:spcBef>
              <a:buNone/>
              <a:defRPr sz="1200" b="0">
                <a:solidFill>
                  <a:schemeClr val="accent4"/>
                </a:solidFill>
              </a:defRPr>
            </a:lvl1pPr>
            <a:lvl2pPr marL="0" indent="0" algn="l" rtl="0">
              <a:spcBef>
                <a:spcPts val="0"/>
              </a:spcBef>
              <a:buNone/>
              <a:defRPr sz="900"/>
            </a:lvl2pPr>
            <a:lvl3pPr marL="0" indent="0" algn="l" rtl="0">
              <a:spcBef>
                <a:spcPts val="0"/>
              </a:spcBef>
              <a:buNone/>
              <a:defRPr sz="900"/>
            </a:lvl3pPr>
            <a:lvl4pPr marL="0" indent="0" algn="l" rtl="0">
              <a:spcBef>
                <a:spcPts val="0"/>
              </a:spcBef>
              <a:buNone/>
              <a:defRPr sz="900"/>
            </a:lvl4pPr>
            <a:lvl5pPr marL="0" indent="0" algn="l" rtl="0">
              <a:spcBef>
                <a:spcPts val="0"/>
              </a:spcBef>
              <a:buNone/>
              <a:defRPr sz="900"/>
            </a:lvl5pPr>
          </a:lstStyle>
          <a:p>
            <a:pPr lvl="0" rtl="0"/>
            <a:r>
              <a:rPr lang="ro-RO" dirty="0" smtClean="0"/>
              <a:t>[Nume]</a:t>
            </a:r>
            <a:endParaRPr lang="ro-RO" dirty="0"/>
          </a:p>
        </p:txBody>
      </p:sp>
      <p:sp>
        <p:nvSpPr>
          <p:cNvPr id="250" name="Substituent text 21"/>
          <p:cNvSpPr>
            <a:spLocks noGrp="1"/>
          </p:cNvSpPr>
          <p:nvPr>
            <p:ph type="body" sz="quarter" idx="166" hasCustomPrompt="1"/>
          </p:nvPr>
        </p:nvSpPr>
        <p:spPr>
          <a:xfrm>
            <a:off x="4114800" y="8136477"/>
            <a:ext cx="1901536" cy="128016"/>
          </a:xfrm>
        </p:spPr>
        <p:txBody>
          <a:bodyPr lIns="0" tIns="0" rIns="0" bIns="0" rtlCol="0" anchor="ctr">
            <a:noAutofit/>
          </a:bodyPr>
          <a:lstStyle>
            <a:lvl1pPr marL="0" indent="0" algn="l" rtl="0">
              <a:lnSpc>
                <a:spcPct val="80000"/>
              </a:lnSpc>
              <a:spcBef>
                <a:spcPts val="0"/>
              </a:spcBef>
              <a:buNone/>
              <a:defRPr sz="900" b="0">
                <a:solidFill>
                  <a:schemeClr val="accent5"/>
                </a:solidFill>
              </a:defRPr>
            </a:lvl1pPr>
            <a:lvl2pPr marL="0" indent="0" algn="l" rtl="0">
              <a:spcBef>
                <a:spcPts val="0"/>
              </a:spcBef>
              <a:buNone/>
              <a:defRPr sz="700" b="1">
                <a:solidFill>
                  <a:schemeClr val="tx1">
                    <a:lumMod val="65000"/>
                    <a:lumOff val="35000"/>
                  </a:schemeClr>
                </a:solidFill>
              </a:defRPr>
            </a:lvl2pPr>
            <a:lvl3pPr marL="0" indent="0" algn="l" rtl="0">
              <a:spcBef>
                <a:spcPts val="0"/>
              </a:spcBef>
              <a:buNone/>
              <a:defRPr sz="700" b="1">
                <a:solidFill>
                  <a:schemeClr val="tx1">
                    <a:lumMod val="65000"/>
                    <a:lumOff val="35000"/>
                  </a:schemeClr>
                </a:solidFill>
              </a:defRPr>
            </a:lvl3pPr>
            <a:lvl4pPr marL="0" indent="0" algn="l" rtl="0">
              <a:spcBef>
                <a:spcPts val="0"/>
              </a:spcBef>
              <a:buNone/>
              <a:defRPr sz="700" b="1">
                <a:solidFill>
                  <a:schemeClr val="tx1">
                    <a:lumMod val="65000"/>
                    <a:lumOff val="35000"/>
                  </a:schemeClr>
                </a:solidFill>
              </a:defRPr>
            </a:lvl4pPr>
            <a:lvl5pPr marL="0" indent="0" algn="l" rtl="0">
              <a:spcBef>
                <a:spcPts val="0"/>
              </a:spcBef>
              <a:buNone/>
              <a:defRPr sz="700" b="1">
                <a:solidFill>
                  <a:schemeClr val="tx1">
                    <a:lumMod val="65000"/>
                    <a:lumOff val="35000"/>
                  </a:schemeClr>
                </a:solidFill>
              </a:defRPr>
            </a:lvl5pPr>
          </a:lstStyle>
          <a:p>
            <a:pPr lvl="0" rtl="0"/>
            <a:r>
              <a:rPr lang="ro-RO" dirty="0" smtClean="0"/>
              <a:t>[Titlu]</a:t>
            </a:r>
            <a:endParaRPr lang="ro-RO" dirty="0"/>
          </a:p>
        </p:txBody>
      </p:sp>
      <p:sp>
        <p:nvSpPr>
          <p:cNvPr id="251" name="Substituent text 31"/>
          <p:cNvSpPr>
            <a:spLocks noGrp="1"/>
          </p:cNvSpPr>
          <p:nvPr>
            <p:ph type="body" sz="quarter" idx="167" hasCustomPrompt="1"/>
          </p:nvPr>
        </p:nvSpPr>
        <p:spPr>
          <a:xfrm>
            <a:off x="4114800" y="8837827"/>
            <a:ext cx="2743200" cy="128016"/>
          </a:xfrm>
        </p:spPr>
        <p:txBody>
          <a:bodyPr lIns="0" tIns="0" rIns="0" bIns="0" rtlCol="0">
            <a:noAutofit/>
          </a:bodyPr>
          <a:lstStyle>
            <a:lvl1pPr marL="0" indent="0" algn="l" rtl="0">
              <a:lnSpc>
                <a:spcPct val="80000"/>
              </a:lnSpc>
              <a:spcBef>
                <a:spcPts val="0"/>
              </a:spcBef>
              <a:buNone/>
              <a:defRPr sz="900" b="1" baseline="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[Firmă]</a:t>
            </a:r>
            <a:endParaRPr lang="ro-RO" dirty="0"/>
          </a:p>
        </p:txBody>
      </p:sp>
      <p:sp>
        <p:nvSpPr>
          <p:cNvPr id="252" name="Substituent text 31"/>
          <p:cNvSpPr>
            <a:spLocks noGrp="1"/>
          </p:cNvSpPr>
          <p:nvPr>
            <p:ph type="body" sz="quarter" idx="168" hasCustomPrompt="1"/>
          </p:nvPr>
        </p:nvSpPr>
        <p:spPr>
          <a:xfrm>
            <a:off x="4114800" y="8979877"/>
            <a:ext cx="2743200" cy="128016"/>
          </a:xfrm>
        </p:spPr>
        <p:txBody>
          <a:bodyPr lIns="0" tIns="0" rIns="0" bIns="0" rtlCol="0">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solidFill>
                  <a:schemeClr val="tx1">
                    <a:lumMod val="65000"/>
                    <a:lumOff val="35000"/>
                  </a:schemeClr>
                </a:solidFill>
              </a:defRPr>
            </a:lvl2pPr>
            <a:lvl3pPr marL="0" indent="0" algn="l" rtl="0">
              <a:spcBef>
                <a:spcPts val="0"/>
              </a:spcBef>
              <a:buNone/>
              <a:defRPr sz="700">
                <a:solidFill>
                  <a:schemeClr val="tx1">
                    <a:lumMod val="65000"/>
                    <a:lumOff val="35000"/>
                  </a:schemeClr>
                </a:solidFill>
              </a:defRPr>
            </a:lvl3pPr>
            <a:lvl4pPr marL="0" indent="0" algn="l" rtl="0">
              <a:spcBef>
                <a:spcPts val="0"/>
              </a:spcBef>
              <a:buNone/>
              <a:defRPr sz="700">
                <a:solidFill>
                  <a:schemeClr val="tx1">
                    <a:lumMod val="65000"/>
                    <a:lumOff val="35000"/>
                  </a:schemeClr>
                </a:solidFill>
              </a:defRPr>
            </a:lvl4pPr>
            <a:lvl5pPr marL="0" indent="0" algn="l" rtl="0">
              <a:spcBef>
                <a:spcPts val="0"/>
              </a:spcBef>
              <a:buNone/>
              <a:defRPr sz="700">
                <a:solidFill>
                  <a:schemeClr val="tx1">
                    <a:lumMod val="65000"/>
                    <a:lumOff val="35000"/>
                  </a:schemeClr>
                </a:solidFill>
              </a:defRPr>
            </a:lvl5pPr>
          </a:lstStyle>
          <a:p>
            <a:pPr lvl="0" rtl="0"/>
            <a:r>
              <a:rPr lang="ro-RO" dirty="0" smtClean="0"/>
              <a:t>[Adresă poștală, Localitate, Cod poștal]</a:t>
            </a:r>
            <a:endParaRPr lang="ro-RO" dirty="0"/>
          </a:p>
        </p:txBody>
      </p:sp>
      <p:sp>
        <p:nvSpPr>
          <p:cNvPr id="253" name="Substituent text 23"/>
          <p:cNvSpPr>
            <a:spLocks noGrp="1"/>
          </p:cNvSpPr>
          <p:nvPr>
            <p:ph type="body" sz="quarter" idx="169" hasCustomPrompt="1"/>
          </p:nvPr>
        </p:nvSpPr>
        <p:spPr>
          <a:xfrm>
            <a:off x="4114798" y="9224748"/>
            <a:ext cx="228602"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TEL |</a:t>
            </a:r>
            <a:endParaRPr lang="ro-RO" dirty="0"/>
          </a:p>
        </p:txBody>
      </p:sp>
      <p:sp>
        <p:nvSpPr>
          <p:cNvPr id="254" name="Substituent text 23"/>
          <p:cNvSpPr>
            <a:spLocks noGrp="1"/>
          </p:cNvSpPr>
          <p:nvPr>
            <p:ph type="body" sz="quarter" idx="170" hasCustomPrompt="1"/>
          </p:nvPr>
        </p:nvSpPr>
        <p:spPr>
          <a:xfrm>
            <a:off x="4354940" y="9213208"/>
            <a:ext cx="762000" cy="128016"/>
          </a:xfrm>
        </p:spPr>
        <p:txBody>
          <a:bodyPr lIns="0" tIns="0" rIns="0" bIns="0" rtlCol="0" anchor="ctr">
            <a:noAutofit/>
          </a:bodyPr>
          <a:lstStyle>
            <a:lvl1pPr marL="0" marR="0" indent="0" algn="l" defTabSz="914400" rtl="0" eaLnBrk="1" fontAlgn="auto" latinLnBrk="0" hangingPunct="1">
              <a:lnSpc>
                <a:spcPct val="80000"/>
              </a:lnSpc>
              <a:spcBef>
                <a:spcPts val="0"/>
              </a:spcBef>
              <a:spcAft>
                <a:spcPts val="0"/>
              </a:spcAft>
              <a:buClrTx/>
              <a:buSzTx/>
              <a:buFont typeface="Arial" pitchFamily="34" charset="0"/>
              <a:buNone/>
              <a:tabLst/>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[Nr. telefon]</a:t>
            </a:r>
            <a:endParaRPr lang="ro-RO" dirty="0"/>
          </a:p>
        </p:txBody>
      </p:sp>
      <p:sp>
        <p:nvSpPr>
          <p:cNvPr id="255" name="Substituent text 23"/>
          <p:cNvSpPr>
            <a:spLocks noGrp="1"/>
          </p:cNvSpPr>
          <p:nvPr>
            <p:ph type="body" sz="quarter" idx="171" hasCustomPrompt="1"/>
          </p:nvPr>
        </p:nvSpPr>
        <p:spPr>
          <a:xfrm>
            <a:off x="5128802" y="9224748"/>
            <a:ext cx="360000" cy="128016"/>
          </a:xfrm>
        </p:spPr>
        <p:txBody>
          <a:bodyPr lIns="0" tIns="0" rIns="0" bIns="0" rtlCol="0" anchor="ctr">
            <a:noAutofit/>
          </a:bodyPr>
          <a:lstStyle>
            <a:lvl1pPr marL="0" indent="0" algn="l" rtl="0">
              <a:lnSpc>
                <a:spcPct val="80000"/>
              </a:lnSpc>
              <a:spcBef>
                <a:spcPts val="0"/>
              </a:spcBef>
              <a:buNone/>
              <a:defRPr sz="700">
                <a:solidFill>
                  <a:schemeClr val="accent4"/>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 |</a:t>
            </a:r>
            <a:endParaRPr lang="ro-RO" dirty="0"/>
          </a:p>
        </p:txBody>
      </p:sp>
      <p:sp>
        <p:nvSpPr>
          <p:cNvPr id="256" name="Substituent text 23"/>
          <p:cNvSpPr>
            <a:spLocks noGrp="1"/>
          </p:cNvSpPr>
          <p:nvPr>
            <p:ph type="body" sz="quarter" idx="172" hasCustomPrompt="1"/>
          </p:nvPr>
        </p:nvSpPr>
        <p:spPr>
          <a:xfrm>
            <a:off x="5504286" y="9213208"/>
            <a:ext cx="1353600" cy="128016"/>
          </a:xfrm>
        </p:spPr>
        <p:txBody>
          <a:bodyPr lIns="0" tIns="0" rIns="0" bIns="0" rtlCol="0" anchor="ctr">
            <a:noAutofit/>
          </a:bodyPr>
          <a:lstStyle>
            <a:lvl1pPr marL="0" indent="0" algn="l" rtl="0">
              <a:lnSpc>
                <a:spcPct val="80000"/>
              </a:lnSpc>
              <a:spcBef>
                <a:spcPts val="0"/>
              </a:spcBef>
              <a:buNone/>
              <a:defRPr sz="900">
                <a:solidFill>
                  <a:schemeClr val="accent5"/>
                </a:solidFill>
              </a:defRPr>
            </a:lvl1pPr>
            <a:lvl2pPr marL="0" indent="0" algn="l" rtl="0">
              <a:spcBef>
                <a:spcPts val="0"/>
              </a:spcBef>
              <a:buNone/>
              <a:defRPr sz="700"/>
            </a:lvl2pPr>
            <a:lvl3pPr marL="0" indent="0" algn="l" rtl="0">
              <a:spcBef>
                <a:spcPts val="0"/>
              </a:spcBef>
              <a:buNone/>
              <a:defRPr sz="700"/>
            </a:lvl3pPr>
            <a:lvl4pPr marL="0" indent="0" algn="l" rtl="0">
              <a:spcBef>
                <a:spcPts val="0"/>
              </a:spcBef>
              <a:buNone/>
              <a:defRPr sz="700"/>
            </a:lvl4pPr>
            <a:lvl5pPr marL="0" indent="0" algn="l" rtl="0">
              <a:spcBef>
                <a:spcPts val="0"/>
              </a:spcBef>
              <a:buNone/>
              <a:defRPr sz="700"/>
            </a:lvl5pPr>
          </a:lstStyle>
          <a:p>
            <a:pPr lvl="0" rtl="0"/>
            <a:r>
              <a:rPr lang="ro-RO" dirty="0" smtClean="0"/>
              <a:t>[E-mail]</a:t>
            </a:r>
            <a:endParaRPr lang="ro-RO" dirty="0"/>
          </a:p>
        </p:txBody>
      </p:sp>
      <p:sp>
        <p:nvSpPr>
          <p:cNvPr id="257" name="Substituent text 27"/>
          <p:cNvSpPr>
            <a:spLocks noGrp="1"/>
          </p:cNvSpPr>
          <p:nvPr>
            <p:ph type="body" sz="quarter" idx="173" hasCustomPrompt="1"/>
          </p:nvPr>
        </p:nvSpPr>
        <p:spPr>
          <a:xfrm>
            <a:off x="4114800" y="9351032"/>
            <a:ext cx="245186" cy="128016"/>
          </a:xfrm>
        </p:spPr>
        <p:txBody>
          <a:bodyPr lIns="0" tIns="0" rIns="0" bIns="0" rtlCol="0" anchor="ctr">
            <a:noAutofit/>
          </a:bodyPr>
          <a:lstStyle>
            <a:lvl1pPr marL="0" indent="0" algn="l" rtl="0">
              <a:lnSpc>
                <a:spcPct val="80000"/>
              </a:lnSpc>
              <a:spcBef>
                <a:spcPts val="0"/>
              </a:spcBef>
              <a:buFontTx/>
              <a:buNone/>
              <a:defRPr sz="700" baseline="0">
                <a:solidFill>
                  <a:schemeClr val="accent4"/>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WEB |</a:t>
            </a:r>
            <a:endParaRPr lang="ro-RO" dirty="0"/>
          </a:p>
        </p:txBody>
      </p:sp>
      <p:sp>
        <p:nvSpPr>
          <p:cNvPr id="258" name="Substituent text 27"/>
          <p:cNvSpPr>
            <a:spLocks noGrp="1"/>
          </p:cNvSpPr>
          <p:nvPr>
            <p:ph type="body" sz="quarter" idx="174" hasCustomPrompt="1"/>
          </p:nvPr>
        </p:nvSpPr>
        <p:spPr>
          <a:xfrm>
            <a:off x="4384980" y="9345262"/>
            <a:ext cx="2473020" cy="128016"/>
          </a:xfrm>
        </p:spPr>
        <p:txBody>
          <a:bodyPr lIns="0" tIns="0" rIns="0" bIns="0" rtlCol="0" anchor="ctr">
            <a:noAutofit/>
          </a:bodyPr>
          <a:lstStyle>
            <a:lvl1pPr marL="0" indent="0" algn="l" rtl="0">
              <a:lnSpc>
                <a:spcPct val="80000"/>
              </a:lnSpc>
              <a:spcBef>
                <a:spcPts val="0"/>
              </a:spcBef>
              <a:buFontTx/>
              <a:buNone/>
              <a:defRPr sz="900" baseline="0">
                <a:solidFill>
                  <a:schemeClr val="accent5"/>
                </a:solidFill>
              </a:defRPr>
            </a:lvl1pPr>
            <a:lvl2pPr marL="0" indent="0" algn="l" rtl="0">
              <a:spcBef>
                <a:spcPts val="0"/>
              </a:spcBef>
              <a:buFontTx/>
              <a:buNone/>
              <a:defRPr sz="700">
                <a:solidFill>
                  <a:schemeClr val="accent1"/>
                </a:solidFill>
              </a:defRPr>
            </a:lvl2pPr>
            <a:lvl3pPr marL="0" indent="0" algn="l" rtl="0">
              <a:spcBef>
                <a:spcPts val="0"/>
              </a:spcBef>
              <a:buFontTx/>
              <a:buNone/>
              <a:defRPr sz="700">
                <a:solidFill>
                  <a:schemeClr val="accent1"/>
                </a:solidFill>
              </a:defRPr>
            </a:lvl3pPr>
            <a:lvl4pPr marL="0" indent="0" algn="l" rtl="0">
              <a:spcBef>
                <a:spcPts val="0"/>
              </a:spcBef>
              <a:buFontTx/>
              <a:buNone/>
              <a:defRPr sz="700">
                <a:solidFill>
                  <a:schemeClr val="accent1"/>
                </a:solidFill>
              </a:defRPr>
            </a:lvl4pPr>
            <a:lvl5pPr marL="0" indent="0" algn="l" rtl="0">
              <a:spcBef>
                <a:spcPts val="0"/>
              </a:spcBef>
              <a:buFontTx/>
              <a:buNone/>
              <a:defRPr sz="700">
                <a:solidFill>
                  <a:schemeClr val="accent1"/>
                </a:solidFill>
              </a:defRPr>
            </a:lvl5pPr>
          </a:lstStyle>
          <a:p>
            <a:pPr lvl="0" rtl="0"/>
            <a:r>
              <a:rPr lang="ro-RO" dirty="0" smtClean="0"/>
              <a:t>[Adresă web]</a:t>
            </a:r>
            <a:endParaRPr lang="ro-RO" dirty="0"/>
          </a:p>
        </p:txBody>
      </p:sp>
    </p:spTree>
    <p:extLst>
      <p:ext uri="{BB962C8B-B14F-4D97-AF65-F5344CB8AC3E}">
        <p14:creationId xmlns:p14="http://schemas.microsoft.com/office/powerpoint/2010/main" val="13325650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ilă carte de vizită" hidden="1"/>
          <p:cNvGrpSpPr/>
          <p:nvPr userDrawn="1"/>
        </p:nvGrpSpPr>
        <p:grpSpPr>
          <a:xfrm>
            <a:off x="685800" y="452618"/>
            <a:ext cx="6400800" cy="9148542"/>
            <a:chOff x="685800" y="452618"/>
            <a:chExt cx="6400800" cy="9148542"/>
          </a:xfrm>
        </p:grpSpPr>
        <p:sp>
          <p:nvSpPr>
            <p:cNvPr id="9" name="Dreptunghi 8"/>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sp>
          <p:nvSpPr>
            <p:cNvPr id="10" name="Dreptunghi 9"/>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sp>
          <p:nvSpPr>
            <p:cNvPr id="11" name="Dreptunghi 10"/>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sp>
          <p:nvSpPr>
            <p:cNvPr id="12" name="Dreptunghi 11"/>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sp>
          <p:nvSpPr>
            <p:cNvPr id="13" name="Dreptunghi 12"/>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sp>
          <p:nvSpPr>
            <p:cNvPr id="14" name="Dreptunghi 13"/>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sp>
          <p:nvSpPr>
            <p:cNvPr id="15" name="Dreptunghi 14"/>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sp>
          <p:nvSpPr>
            <p:cNvPr id="16" name="Dreptunghi 15"/>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sp>
          <p:nvSpPr>
            <p:cNvPr id="17" name="Dreptunghi 16"/>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sp>
          <p:nvSpPr>
            <p:cNvPr id="18" name="Dreptunghi 17"/>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o-RO" dirty="0"/>
            </a:p>
          </p:txBody>
        </p:sp>
      </p:grpSp>
      <p:sp>
        <p:nvSpPr>
          <p:cNvPr id="2" name="Substituent titlu 1" hidden="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pPr rtl="0"/>
            <a:r>
              <a:rPr lang="ro-RO" dirty="0" smtClean="0"/>
              <a:t>Clic pentru editare stil titlu</a:t>
            </a:r>
            <a:endParaRPr lang="ro-RO" dirty="0"/>
          </a:p>
        </p:txBody>
      </p:sp>
      <p:sp>
        <p:nvSpPr>
          <p:cNvPr id="3" name="Substituent text 2" hidden="1"/>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rtl="0"/>
            <a:r>
              <a:rPr lang="ro-RO" dirty="0" smtClean="0"/>
              <a:t>Clic pentru a edita stilul de subtitlu</a:t>
            </a:r>
          </a:p>
          <a:p>
            <a:pPr lvl="1" rtl="0"/>
            <a:r>
              <a:rPr lang="ro-RO" dirty="0" smtClean="0"/>
              <a:t>Al doilea nivel</a:t>
            </a:r>
          </a:p>
          <a:p>
            <a:pPr lvl="2" rtl="0"/>
            <a:r>
              <a:rPr lang="ro-RO" dirty="0" smtClean="0"/>
              <a:t>Al treilea nivel</a:t>
            </a:r>
          </a:p>
          <a:p>
            <a:pPr lvl="3" rtl="0"/>
            <a:r>
              <a:rPr lang="ro-RO" dirty="0" smtClean="0"/>
              <a:t>Al patrulea nivel</a:t>
            </a:r>
          </a:p>
          <a:p>
            <a:pPr lvl="4" rtl="0"/>
            <a:r>
              <a:rPr lang="ro-RO" dirty="0" smtClean="0"/>
              <a:t>Al cincilea nivel</a:t>
            </a:r>
            <a:endParaRPr lang="ro-RO" dirty="0"/>
          </a:p>
        </p:txBody>
      </p:sp>
      <p:sp>
        <p:nvSpPr>
          <p:cNvPr id="4" name="Substituent dată 3" hidden="1"/>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ro-RO" dirty="0" smtClean="0"/>
              <a:t>31.07.2013</a:t>
            </a:r>
            <a:endParaRPr lang="ro-RO" dirty="0"/>
          </a:p>
        </p:txBody>
      </p:sp>
      <p:sp>
        <p:nvSpPr>
          <p:cNvPr id="5" name="Substituent subsol 4" hidden="1"/>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rtl="0">
              <a:defRPr sz="1200">
                <a:solidFill>
                  <a:schemeClr val="tx1">
                    <a:tint val="75000"/>
                  </a:schemeClr>
                </a:solidFill>
              </a:defRPr>
            </a:lvl1pPr>
          </a:lstStyle>
          <a:p>
            <a:pPr rtl="0"/>
            <a:endParaRPr lang="ro-RO" dirty="0"/>
          </a:p>
        </p:txBody>
      </p:sp>
      <p:sp>
        <p:nvSpPr>
          <p:cNvPr id="6" name="Substituent număr diapozitiv 5" hidden="1"/>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l" rtl="0">
              <a:defRPr sz="1200">
                <a:solidFill>
                  <a:schemeClr val="tx1">
                    <a:tint val="75000"/>
                  </a:schemeClr>
                </a:solidFill>
              </a:defRPr>
            </a:lvl1pPr>
          </a:lstStyle>
          <a:p>
            <a:pPr rtl="0"/>
            <a:r>
              <a:rPr lang="ro-RO" dirty="0" smtClean="0"/>
              <a:t>‹#›</a:t>
            </a:r>
            <a:endParaRPr lang="ro-RO" dirty="0"/>
          </a:p>
        </p:txBody>
      </p:sp>
    </p:spTree>
    <p:extLst>
      <p:ext uri="{BB962C8B-B14F-4D97-AF65-F5344CB8AC3E}">
        <p14:creationId xmlns:p14="http://schemas.microsoft.com/office/powerpoint/2010/main" val="473171040"/>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448" userDrawn="1">
          <p15:clr>
            <a:srgbClr val="F26B43"/>
          </p15:clr>
        </p15:guide>
        <p15:guide id="2" pos="4464" userDrawn="1">
          <p15:clr>
            <a:srgbClr val="F26B43"/>
          </p15:clr>
        </p15:guide>
        <p15:guide id="3" pos="432" userDrawn="1">
          <p15:clr>
            <a:srgbClr val="F26B43"/>
          </p15:clr>
        </p15:guide>
        <p15:guide id="4" orient="horz" pos="288" userDrawn="1">
          <p15:clr>
            <a:srgbClr val="F26B43"/>
          </p15:clr>
        </p15:guide>
        <p15:guide id="5" orient="horz" pos="1440" userDrawn="1">
          <p15:clr>
            <a:srgbClr val="F26B43"/>
          </p15:clr>
        </p15:guide>
        <p15:guide id="6" orient="horz" pos="2592" userDrawn="1">
          <p15:clr>
            <a:srgbClr val="F26B43"/>
          </p15:clr>
        </p15:guide>
        <p15:guide id="7" orient="horz" pos="3736" userDrawn="1">
          <p15:clr>
            <a:srgbClr val="F26B43"/>
          </p15:clr>
        </p15:guide>
        <p15:guide id="8" orient="horz" pos="4904" userDrawn="1">
          <p15:clr>
            <a:srgbClr val="F26B43"/>
          </p15:clr>
        </p15:guide>
        <p15:guide id="9" orient="horz" pos="604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ubstituent text 102"/>
          <p:cNvSpPr>
            <a:spLocks noGrp="1"/>
          </p:cNvSpPr>
          <p:nvPr>
            <p:ph type="body" sz="quarter" idx="10"/>
          </p:nvPr>
        </p:nvSpPr>
        <p:spPr/>
        <p:txBody>
          <a:bodyPr rtlCol="0"/>
          <a:lstStyle/>
          <a:p>
            <a:pPr rtl="0"/>
            <a:r>
              <a:rPr lang="ro-RO" dirty="0" smtClean="0"/>
              <a:t>Cosmin Vlad</a:t>
            </a:r>
          </a:p>
          <a:p>
            <a:pPr rtl="0"/>
            <a:endParaRPr lang="ro-RO" dirty="0"/>
          </a:p>
        </p:txBody>
      </p:sp>
      <p:sp>
        <p:nvSpPr>
          <p:cNvPr id="104" name="Substituent text 103"/>
          <p:cNvSpPr>
            <a:spLocks noGrp="1"/>
          </p:cNvSpPr>
          <p:nvPr>
            <p:ph type="body" sz="quarter" idx="11"/>
          </p:nvPr>
        </p:nvSpPr>
        <p:spPr/>
        <p:txBody>
          <a:bodyPr rtlCol="0"/>
          <a:lstStyle/>
          <a:p>
            <a:pPr rtl="0"/>
            <a:r>
              <a:rPr lang="ro-RO" dirty="0" smtClean="0"/>
              <a:t>Vicepreședinte</a:t>
            </a:r>
            <a:endParaRPr lang="ro-RO" dirty="0"/>
          </a:p>
        </p:txBody>
      </p:sp>
      <p:sp>
        <p:nvSpPr>
          <p:cNvPr id="108" name="Substituent text 107"/>
          <p:cNvSpPr>
            <a:spLocks noGrp="1"/>
          </p:cNvSpPr>
          <p:nvPr>
            <p:ph type="body" sz="quarter" idx="80"/>
          </p:nvPr>
        </p:nvSpPr>
        <p:spPr/>
        <p:txBody>
          <a:bodyPr rtlCol="0"/>
          <a:lstStyle/>
          <a:p>
            <a:pPr rtl="0"/>
            <a:r>
              <a:rPr lang="ro-RO" dirty="0" err="1" smtClean="0"/>
              <a:t>Contoso</a:t>
            </a:r>
            <a:r>
              <a:rPr lang="ro-RO" dirty="0" smtClean="0"/>
              <a:t> </a:t>
            </a:r>
            <a:r>
              <a:rPr lang="ro-RO" dirty="0" err="1" smtClean="0"/>
              <a:t>Pharmaceuticals</a:t>
            </a:r>
            <a:endParaRPr lang="ro-RO" dirty="0"/>
          </a:p>
        </p:txBody>
      </p:sp>
      <p:sp>
        <p:nvSpPr>
          <p:cNvPr id="107" name="Substituent text 106"/>
          <p:cNvSpPr>
            <a:spLocks noGrp="1"/>
          </p:cNvSpPr>
          <p:nvPr>
            <p:ph type="body" sz="quarter" idx="16"/>
          </p:nvPr>
        </p:nvSpPr>
        <p:spPr/>
        <p:txBody>
          <a:bodyPr rtlCol="0"/>
          <a:lstStyle/>
          <a:p>
            <a:pPr rtl="0"/>
            <a:r>
              <a:rPr lang="ro-RO" dirty="0" smtClean="0"/>
              <a:t>Strada Cireșilor nr. 1234, Bacău, BC 98052</a:t>
            </a:r>
            <a:endParaRPr lang="ro-RO" dirty="0"/>
          </a:p>
        </p:txBody>
      </p:sp>
      <p:sp>
        <p:nvSpPr>
          <p:cNvPr id="105" name="Substituent text 104"/>
          <p:cNvSpPr>
            <a:spLocks noGrp="1"/>
          </p:cNvSpPr>
          <p:nvPr>
            <p:ph type="body" sz="quarter" idx="12"/>
          </p:nvPr>
        </p:nvSpPr>
        <p:spPr/>
        <p:txBody>
          <a:bodyPr rtlCol="0"/>
          <a:lstStyle/>
          <a:p>
            <a:pPr rtl="0"/>
            <a:r>
              <a:rPr lang="ro-RO" dirty="0" smtClean="0"/>
              <a:t>TEL |</a:t>
            </a:r>
            <a:endParaRPr lang="ro-RO" dirty="0"/>
          </a:p>
        </p:txBody>
      </p:sp>
      <p:sp>
        <p:nvSpPr>
          <p:cNvPr id="110" name="Substituent text 109"/>
          <p:cNvSpPr>
            <a:spLocks noGrp="1"/>
          </p:cNvSpPr>
          <p:nvPr>
            <p:ph type="body" sz="quarter" idx="82"/>
          </p:nvPr>
        </p:nvSpPr>
        <p:spPr/>
        <p:txBody>
          <a:bodyPr rtlCol="0"/>
          <a:lstStyle/>
          <a:p>
            <a:pPr rtl="0"/>
            <a:r>
              <a:rPr lang="ro-RO" dirty="0" smtClean="0"/>
              <a:t>360.555.0150</a:t>
            </a:r>
            <a:endParaRPr lang="ro-RO" dirty="0"/>
          </a:p>
        </p:txBody>
      </p:sp>
      <p:sp>
        <p:nvSpPr>
          <p:cNvPr id="109" name="Substituent text 108"/>
          <p:cNvSpPr>
            <a:spLocks noGrp="1"/>
          </p:cNvSpPr>
          <p:nvPr>
            <p:ph type="body" sz="quarter" idx="81"/>
          </p:nvPr>
        </p:nvSpPr>
        <p:spPr/>
        <p:txBody>
          <a:bodyPr rtlCol="0"/>
          <a:lstStyle/>
          <a:p>
            <a:pPr rtl="0"/>
            <a:r>
              <a:rPr lang="ro-RO" dirty="0" smtClean="0"/>
              <a:t>E-MAIL |</a:t>
            </a:r>
            <a:endParaRPr lang="ro-RO" dirty="0"/>
          </a:p>
        </p:txBody>
      </p:sp>
      <p:sp>
        <p:nvSpPr>
          <p:cNvPr id="111" name="Substituent text 110"/>
          <p:cNvSpPr>
            <a:spLocks noGrp="1"/>
          </p:cNvSpPr>
          <p:nvPr>
            <p:ph type="body" sz="quarter" idx="83"/>
          </p:nvPr>
        </p:nvSpPr>
        <p:spPr/>
        <p:txBody>
          <a:bodyPr rtlCol="0"/>
          <a:lstStyle/>
          <a:p>
            <a:pPr rtl="0"/>
            <a:r>
              <a:rPr lang="ro-RO" dirty="0" smtClean="0"/>
              <a:t>cvlad@contoso.com</a:t>
            </a:r>
            <a:endParaRPr lang="ro-RO" dirty="0"/>
          </a:p>
        </p:txBody>
      </p:sp>
      <p:sp>
        <p:nvSpPr>
          <p:cNvPr id="106" name="Substituent text 105"/>
          <p:cNvSpPr>
            <a:spLocks noGrp="1"/>
          </p:cNvSpPr>
          <p:nvPr>
            <p:ph type="body" sz="quarter" idx="14"/>
          </p:nvPr>
        </p:nvSpPr>
        <p:spPr/>
        <p:txBody>
          <a:bodyPr rtlCol="0"/>
          <a:lstStyle/>
          <a:p>
            <a:pPr rtl="0"/>
            <a:r>
              <a:rPr lang="ro-RO" dirty="0" smtClean="0"/>
              <a:t>WEB |</a:t>
            </a:r>
            <a:endParaRPr lang="ro-RO" dirty="0"/>
          </a:p>
        </p:txBody>
      </p:sp>
      <p:sp>
        <p:nvSpPr>
          <p:cNvPr id="112" name="Substituent text 111"/>
          <p:cNvSpPr>
            <a:spLocks noGrp="1"/>
          </p:cNvSpPr>
          <p:nvPr>
            <p:ph type="body" sz="quarter" idx="84"/>
          </p:nvPr>
        </p:nvSpPr>
        <p:spPr/>
        <p:txBody>
          <a:bodyPr rtlCol="0"/>
          <a:lstStyle/>
          <a:p>
            <a:pPr rtl="0"/>
            <a:r>
              <a:rPr lang="ro-RO" dirty="0" smtClean="0"/>
              <a:t>www.contoso.com</a:t>
            </a:r>
            <a:endParaRPr lang="ro-RO" dirty="0"/>
          </a:p>
        </p:txBody>
      </p:sp>
      <p:sp>
        <p:nvSpPr>
          <p:cNvPr id="263" name="Substituent text 262"/>
          <p:cNvSpPr>
            <a:spLocks noGrp="1"/>
          </p:cNvSpPr>
          <p:nvPr>
            <p:ph type="body" sz="quarter" idx="85"/>
          </p:nvPr>
        </p:nvSpPr>
        <p:spPr/>
        <p:txBody>
          <a:bodyPr rtlCol="0"/>
          <a:lstStyle/>
          <a:p>
            <a:pPr rtl="0"/>
            <a:endParaRPr lang="ro-RO" dirty="0"/>
          </a:p>
        </p:txBody>
      </p:sp>
      <p:sp>
        <p:nvSpPr>
          <p:cNvPr id="264" name="Substituent text 263"/>
          <p:cNvSpPr>
            <a:spLocks noGrp="1"/>
          </p:cNvSpPr>
          <p:nvPr>
            <p:ph type="body" sz="quarter" idx="86"/>
          </p:nvPr>
        </p:nvSpPr>
        <p:spPr/>
        <p:txBody>
          <a:bodyPr rtlCol="0"/>
          <a:lstStyle/>
          <a:p>
            <a:pPr rtl="0"/>
            <a:endParaRPr lang="ro-RO" dirty="0"/>
          </a:p>
        </p:txBody>
      </p:sp>
      <p:sp>
        <p:nvSpPr>
          <p:cNvPr id="265" name="Substituent text 264"/>
          <p:cNvSpPr>
            <a:spLocks noGrp="1"/>
          </p:cNvSpPr>
          <p:nvPr>
            <p:ph type="body" sz="quarter" idx="87"/>
          </p:nvPr>
        </p:nvSpPr>
        <p:spPr/>
        <p:txBody>
          <a:bodyPr rtlCol="0"/>
          <a:lstStyle/>
          <a:p>
            <a:pPr rtl="0"/>
            <a:endParaRPr lang="ro-RO" dirty="0"/>
          </a:p>
        </p:txBody>
      </p:sp>
      <p:sp>
        <p:nvSpPr>
          <p:cNvPr id="266" name="Substituent text 265"/>
          <p:cNvSpPr>
            <a:spLocks noGrp="1"/>
          </p:cNvSpPr>
          <p:nvPr>
            <p:ph type="body" sz="quarter" idx="88"/>
          </p:nvPr>
        </p:nvSpPr>
        <p:spPr/>
        <p:txBody>
          <a:bodyPr rtlCol="0"/>
          <a:lstStyle/>
          <a:p>
            <a:pPr rtl="0"/>
            <a:endParaRPr lang="ro-RO" dirty="0"/>
          </a:p>
        </p:txBody>
      </p:sp>
      <p:sp>
        <p:nvSpPr>
          <p:cNvPr id="117" name="Substituent text 116"/>
          <p:cNvSpPr>
            <a:spLocks noGrp="1"/>
          </p:cNvSpPr>
          <p:nvPr>
            <p:ph type="body" sz="quarter" idx="89"/>
          </p:nvPr>
        </p:nvSpPr>
        <p:spPr/>
        <p:txBody>
          <a:bodyPr rtlCol="0"/>
          <a:lstStyle/>
          <a:p>
            <a:pPr rtl="0"/>
            <a:r>
              <a:rPr lang="ro-RO" dirty="0" smtClean="0"/>
              <a:t>TEL |</a:t>
            </a:r>
            <a:endParaRPr lang="ro-RO" dirty="0"/>
          </a:p>
        </p:txBody>
      </p:sp>
      <p:sp>
        <p:nvSpPr>
          <p:cNvPr id="267" name="Substituent text 266"/>
          <p:cNvSpPr>
            <a:spLocks noGrp="1"/>
          </p:cNvSpPr>
          <p:nvPr>
            <p:ph type="body" sz="quarter" idx="90"/>
          </p:nvPr>
        </p:nvSpPr>
        <p:spPr/>
        <p:txBody>
          <a:bodyPr rtlCol="0"/>
          <a:lstStyle/>
          <a:p>
            <a:pPr rtl="0"/>
            <a:endParaRPr lang="ro-RO" dirty="0"/>
          </a:p>
        </p:txBody>
      </p:sp>
      <p:sp>
        <p:nvSpPr>
          <p:cNvPr id="119" name="Substituent text 118"/>
          <p:cNvSpPr>
            <a:spLocks noGrp="1"/>
          </p:cNvSpPr>
          <p:nvPr>
            <p:ph type="body" sz="quarter" idx="91"/>
          </p:nvPr>
        </p:nvSpPr>
        <p:spPr/>
        <p:txBody>
          <a:bodyPr rtlCol="0"/>
          <a:lstStyle/>
          <a:p>
            <a:pPr rtl="0"/>
            <a:r>
              <a:rPr lang="ro-RO" dirty="0" smtClean="0"/>
              <a:t>E-MAIL |</a:t>
            </a:r>
            <a:endParaRPr lang="ro-RO" dirty="0"/>
          </a:p>
        </p:txBody>
      </p:sp>
      <p:sp>
        <p:nvSpPr>
          <p:cNvPr id="268" name="Substituent text 267"/>
          <p:cNvSpPr>
            <a:spLocks noGrp="1"/>
          </p:cNvSpPr>
          <p:nvPr>
            <p:ph type="body" sz="quarter" idx="92"/>
          </p:nvPr>
        </p:nvSpPr>
        <p:spPr/>
        <p:txBody>
          <a:bodyPr rtlCol="0"/>
          <a:lstStyle/>
          <a:p>
            <a:pPr rtl="0"/>
            <a:endParaRPr lang="ro-RO" dirty="0"/>
          </a:p>
        </p:txBody>
      </p:sp>
      <p:sp>
        <p:nvSpPr>
          <p:cNvPr id="121" name="Substituent text 120"/>
          <p:cNvSpPr>
            <a:spLocks noGrp="1"/>
          </p:cNvSpPr>
          <p:nvPr>
            <p:ph type="body" sz="quarter" idx="93"/>
          </p:nvPr>
        </p:nvSpPr>
        <p:spPr/>
        <p:txBody>
          <a:bodyPr rtlCol="0"/>
          <a:lstStyle/>
          <a:p>
            <a:pPr rtl="0"/>
            <a:r>
              <a:rPr lang="ro-RO" dirty="0" smtClean="0"/>
              <a:t>WEB |</a:t>
            </a:r>
            <a:endParaRPr lang="ro-RO" dirty="0"/>
          </a:p>
        </p:txBody>
      </p:sp>
      <p:sp>
        <p:nvSpPr>
          <p:cNvPr id="269" name="Substituent text 268"/>
          <p:cNvSpPr>
            <a:spLocks noGrp="1"/>
          </p:cNvSpPr>
          <p:nvPr>
            <p:ph type="body" sz="quarter" idx="94"/>
          </p:nvPr>
        </p:nvSpPr>
        <p:spPr/>
        <p:txBody>
          <a:bodyPr rtlCol="0"/>
          <a:lstStyle/>
          <a:p>
            <a:pPr rtl="0"/>
            <a:endParaRPr lang="ro-RO" dirty="0"/>
          </a:p>
        </p:txBody>
      </p:sp>
      <p:sp>
        <p:nvSpPr>
          <p:cNvPr id="279" name="Substituent text 278"/>
          <p:cNvSpPr>
            <a:spLocks noGrp="1"/>
          </p:cNvSpPr>
          <p:nvPr>
            <p:ph type="body" sz="quarter" idx="95"/>
          </p:nvPr>
        </p:nvSpPr>
        <p:spPr/>
        <p:txBody>
          <a:bodyPr rtlCol="0"/>
          <a:lstStyle/>
          <a:p>
            <a:pPr rtl="0"/>
            <a:endParaRPr lang="ro-RO" dirty="0"/>
          </a:p>
        </p:txBody>
      </p:sp>
      <p:sp>
        <p:nvSpPr>
          <p:cNvPr id="280" name="Substituent text 279"/>
          <p:cNvSpPr>
            <a:spLocks noGrp="1"/>
          </p:cNvSpPr>
          <p:nvPr>
            <p:ph type="body" sz="quarter" idx="96"/>
          </p:nvPr>
        </p:nvSpPr>
        <p:spPr/>
        <p:txBody>
          <a:bodyPr rtlCol="0"/>
          <a:lstStyle/>
          <a:p>
            <a:pPr rtl="0"/>
            <a:endParaRPr lang="ro-RO" dirty="0"/>
          </a:p>
        </p:txBody>
      </p:sp>
      <p:sp>
        <p:nvSpPr>
          <p:cNvPr id="281" name="Substituent text 280"/>
          <p:cNvSpPr>
            <a:spLocks noGrp="1"/>
          </p:cNvSpPr>
          <p:nvPr>
            <p:ph type="body" sz="quarter" idx="97"/>
          </p:nvPr>
        </p:nvSpPr>
        <p:spPr/>
        <p:txBody>
          <a:bodyPr rtlCol="0"/>
          <a:lstStyle/>
          <a:p>
            <a:pPr rtl="0"/>
            <a:endParaRPr lang="ro-RO" dirty="0"/>
          </a:p>
        </p:txBody>
      </p:sp>
      <p:sp>
        <p:nvSpPr>
          <p:cNvPr id="282" name="Substituent text 281"/>
          <p:cNvSpPr>
            <a:spLocks noGrp="1"/>
          </p:cNvSpPr>
          <p:nvPr>
            <p:ph type="body" sz="quarter" idx="98"/>
          </p:nvPr>
        </p:nvSpPr>
        <p:spPr/>
        <p:txBody>
          <a:bodyPr rtlCol="0"/>
          <a:lstStyle/>
          <a:p>
            <a:pPr rtl="0"/>
            <a:endParaRPr lang="ro-RO" dirty="0"/>
          </a:p>
        </p:txBody>
      </p:sp>
      <p:sp>
        <p:nvSpPr>
          <p:cNvPr id="127" name="Substituent text 126"/>
          <p:cNvSpPr>
            <a:spLocks noGrp="1"/>
          </p:cNvSpPr>
          <p:nvPr>
            <p:ph type="body" sz="quarter" idx="99"/>
          </p:nvPr>
        </p:nvSpPr>
        <p:spPr/>
        <p:txBody>
          <a:bodyPr rtlCol="0"/>
          <a:lstStyle/>
          <a:p>
            <a:pPr rtl="0"/>
            <a:r>
              <a:rPr lang="ro-RO" dirty="0" smtClean="0"/>
              <a:t>TEL |</a:t>
            </a:r>
            <a:endParaRPr lang="ro-RO" dirty="0"/>
          </a:p>
        </p:txBody>
      </p:sp>
      <p:sp>
        <p:nvSpPr>
          <p:cNvPr id="283" name="Substituent text 282"/>
          <p:cNvSpPr>
            <a:spLocks noGrp="1"/>
          </p:cNvSpPr>
          <p:nvPr>
            <p:ph type="body" sz="quarter" idx="100"/>
          </p:nvPr>
        </p:nvSpPr>
        <p:spPr/>
        <p:txBody>
          <a:bodyPr rtlCol="0"/>
          <a:lstStyle/>
          <a:p>
            <a:pPr rtl="0"/>
            <a:endParaRPr lang="ro-RO" dirty="0"/>
          </a:p>
        </p:txBody>
      </p:sp>
      <p:sp>
        <p:nvSpPr>
          <p:cNvPr id="129" name="Substituent text 128"/>
          <p:cNvSpPr>
            <a:spLocks noGrp="1"/>
          </p:cNvSpPr>
          <p:nvPr>
            <p:ph type="body" sz="quarter" idx="101"/>
          </p:nvPr>
        </p:nvSpPr>
        <p:spPr/>
        <p:txBody>
          <a:bodyPr rtlCol="0"/>
          <a:lstStyle/>
          <a:p>
            <a:pPr rtl="0"/>
            <a:r>
              <a:rPr lang="ro-RO" dirty="0" smtClean="0"/>
              <a:t>E-MAIL |</a:t>
            </a:r>
            <a:endParaRPr lang="ro-RO" dirty="0"/>
          </a:p>
        </p:txBody>
      </p:sp>
      <p:sp>
        <p:nvSpPr>
          <p:cNvPr id="284" name="Substituent text 283"/>
          <p:cNvSpPr>
            <a:spLocks noGrp="1"/>
          </p:cNvSpPr>
          <p:nvPr>
            <p:ph type="body" sz="quarter" idx="102"/>
          </p:nvPr>
        </p:nvSpPr>
        <p:spPr/>
        <p:txBody>
          <a:bodyPr rtlCol="0"/>
          <a:lstStyle/>
          <a:p>
            <a:pPr rtl="0"/>
            <a:endParaRPr lang="ro-RO" dirty="0"/>
          </a:p>
        </p:txBody>
      </p:sp>
      <p:sp>
        <p:nvSpPr>
          <p:cNvPr id="131" name="Substituent text 130"/>
          <p:cNvSpPr>
            <a:spLocks noGrp="1"/>
          </p:cNvSpPr>
          <p:nvPr>
            <p:ph type="body" sz="quarter" idx="103"/>
          </p:nvPr>
        </p:nvSpPr>
        <p:spPr/>
        <p:txBody>
          <a:bodyPr rtlCol="0"/>
          <a:lstStyle/>
          <a:p>
            <a:pPr rtl="0"/>
            <a:r>
              <a:rPr lang="ro-RO" dirty="0" smtClean="0"/>
              <a:t>WEB |</a:t>
            </a:r>
            <a:endParaRPr lang="ro-RO" dirty="0"/>
          </a:p>
        </p:txBody>
      </p:sp>
      <p:sp>
        <p:nvSpPr>
          <p:cNvPr id="285" name="Substituent text 284"/>
          <p:cNvSpPr>
            <a:spLocks noGrp="1"/>
          </p:cNvSpPr>
          <p:nvPr>
            <p:ph type="body" sz="quarter" idx="104"/>
          </p:nvPr>
        </p:nvSpPr>
        <p:spPr/>
        <p:txBody>
          <a:bodyPr rtlCol="0"/>
          <a:lstStyle/>
          <a:p>
            <a:pPr rtl="0"/>
            <a:endParaRPr lang="ro-RO" dirty="0"/>
          </a:p>
        </p:txBody>
      </p:sp>
      <p:sp>
        <p:nvSpPr>
          <p:cNvPr id="192" name="Substituent text 191"/>
          <p:cNvSpPr>
            <a:spLocks noGrp="1"/>
          </p:cNvSpPr>
          <p:nvPr>
            <p:ph type="body" sz="quarter" idx="105"/>
          </p:nvPr>
        </p:nvSpPr>
        <p:spPr/>
        <p:txBody>
          <a:bodyPr rtlCol="0"/>
          <a:lstStyle/>
          <a:p>
            <a:pPr rtl="0"/>
            <a:endParaRPr lang="ro-RO" dirty="0"/>
          </a:p>
        </p:txBody>
      </p:sp>
      <p:sp>
        <p:nvSpPr>
          <p:cNvPr id="193" name="Substituent text 192"/>
          <p:cNvSpPr>
            <a:spLocks noGrp="1"/>
          </p:cNvSpPr>
          <p:nvPr>
            <p:ph type="body" sz="quarter" idx="106"/>
          </p:nvPr>
        </p:nvSpPr>
        <p:spPr/>
        <p:txBody>
          <a:bodyPr rtlCol="0"/>
          <a:lstStyle/>
          <a:p>
            <a:pPr rtl="0"/>
            <a:endParaRPr lang="ro-RO" dirty="0"/>
          </a:p>
        </p:txBody>
      </p:sp>
      <p:sp>
        <p:nvSpPr>
          <p:cNvPr id="194" name="Substituent text 193"/>
          <p:cNvSpPr>
            <a:spLocks noGrp="1"/>
          </p:cNvSpPr>
          <p:nvPr>
            <p:ph type="body" sz="quarter" idx="107"/>
          </p:nvPr>
        </p:nvSpPr>
        <p:spPr/>
        <p:txBody>
          <a:bodyPr rtlCol="0"/>
          <a:lstStyle/>
          <a:p>
            <a:pPr rtl="0"/>
            <a:endParaRPr lang="ro-RO" dirty="0"/>
          </a:p>
        </p:txBody>
      </p:sp>
      <p:sp>
        <p:nvSpPr>
          <p:cNvPr id="195" name="Substituent text 194"/>
          <p:cNvSpPr>
            <a:spLocks noGrp="1"/>
          </p:cNvSpPr>
          <p:nvPr>
            <p:ph type="body" sz="quarter" idx="108"/>
          </p:nvPr>
        </p:nvSpPr>
        <p:spPr/>
        <p:txBody>
          <a:bodyPr rtlCol="0"/>
          <a:lstStyle/>
          <a:p>
            <a:pPr rtl="0"/>
            <a:endParaRPr lang="ro-RO" dirty="0"/>
          </a:p>
        </p:txBody>
      </p:sp>
      <p:sp>
        <p:nvSpPr>
          <p:cNvPr id="137" name="Substituent text 136"/>
          <p:cNvSpPr>
            <a:spLocks noGrp="1"/>
          </p:cNvSpPr>
          <p:nvPr>
            <p:ph type="body" sz="quarter" idx="109"/>
          </p:nvPr>
        </p:nvSpPr>
        <p:spPr/>
        <p:txBody>
          <a:bodyPr rtlCol="0"/>
          <a:lstStyle/>
          <a:p>
            <a:pPr rtl="0"/>
            <a:r>
              <a:rPr lang="ro-RO" dirty="0" smtClean="0"/>
              <a:t>TEL |</a:t>
            </a:r>
            <a:endParaRPr lang="ro-RO" dirty="0"/>
          </a:p>
        </p:txBody>
      </p:sp>
      <p:sp>
        <p:nvSpPr>
          <p:cNvPr id="196" name="Substituent text 195"/>
          <p:cNvSpPr>
            <a:spLocks noGrp="1"/>
          </p:cNvSpPr>
          <p:nvPr>
            <p:ph type="body" sz="quarter" idx="110"/>
          </p:nvPr>
        </p:nvSpPr>
        <p:spPr/>
        <p:txBody>
          <a:bodyPr rtlCol="0"/>
          <a:lstStyle/>
          <a:p>
            <a:pPr rtl="0"/>
            <a:endParaRPr lang="ro-RO" dirty="0"/>
          </a:p>
        </p:txBody>
      </p:sp>
      <p:sp>
        <p:nvSpPr>
          <p:cNvPr id="139" name="Substituent text 138"/>
          <p:cNvSpPr>
            <a:spLocks noGrp="1"/>
          </p:cNvSpPr>
          <p:nvPr>
            <p:ph type="body" sz="quarter" idx="111"/>
          </p:nvPr>
        </p:nvSpPr>
        <p:spPr/>
        <p:txBody>
          <a:bodyPr rtlCol="0"/>
          <a:lstStyle/>
          <a:p>
            <a:pPr rtl="0"/>
            <a:r>
              <a:rPr lang="ro-RO" dirty="0" smtClean="0"/>
              <a:t>E-MAIL |</a:t>
            </a:r>
            <a:endParaRPr lang="ro-RO" dirty="0"/>
          </a:p>
        </p:txBody>
      </p:sp>
      <p:sp>
        <p:nvSpPr>
          <p:cNvPr id="198" name="Substituent text 197"/>
          <p:cNvSpPr>
            <a:spLocks noGrp="1"/>
          </p:cNvSpPr>
          <p:nvPr>
            <p:ph type="body" sz="quarter" idx="112"/>
          </p:nvPr>
        </p:nvSpPr>
        <p:spPr/>
        <p:txBody>
          <a:bodyPr rtlCol="0"/>
          <a:lstStyle/>
          <a:p>
            <a:pPr rtl="0"/>
            <a:endParaRPr lang="ro-RO" dirty="0"/>
          </a:p>
        </p:txBody>
      </p:sp>
      <p:sp>
        <p:nvSpPr>
          <p:cNvPr id="141" name="Substituent text 140"/>
          <p:cNvSpPr>
            <a:spLocks noGrp="1"/>
          </p:cNvSpPr>
          <p:nvPr>
            <p:ph type="body" sz="quarter" idx="113"/>
          </p:nvPr>
        </p:nvSpPr>
        <p:spPr/>
        <p:txBody>
          <a:bodyPr rtlCol="0"/>
          <a:lstStyle/>
          <a:p>
            <a:pPr rtl="0"/>
            <a:r>
              <a:rPr lang="ro-RO" dirty="0" smtClean="0"/>
              <a:t>WEB |</a:t>
            </a:r>
            <a:endParaRPr lang="ro-RO" dirty="0"/>
          </a:p>
        </p:txBody>
      </p:sp>
      <p:sp>
        <p:nvSpPr>
          <p:cNvPr id="200" name="Substituent text 199"/>
          <p:cNvSpPr>
            <a:spLocks noGrp="1"/>
          </p:cNvSpPr>
          <p:nvPr>
            <p:ph type="body" sz="quarter" idx="114"/>
          </p:nvPr>
        </p:nvSpPr>
        <p:spPr/>
        <p:txBody>
          <a:bodyPr rtlCol="0"/>
          <a:lstStyle/>
          <a:p>
            <a:pPr rtl="0"/>
            <a:endParaRPr lang="ro-RO" dirty="0"/>
          </a:p>
        </p:txBody>
      </p:sp>
      <p:sp>
        <p:nvSpPr>
          <p:cNvPr id="202" name="Substituent text 201"/>
          <p:cNvSpPr>
            <a:spLocks noGrp="1"/>
          </p:cNvSpPr>
          <p:nvPr>
            <p:ph type="body" sz="quarter" idx="115"/>
          </p:nvPr>
        </p:nvSpPr>
        <p:spPr/>
        <p:txBody>
          <a:bodyPr rtlCol="0"/>
          <a:lstStyle/>
          <a:p>
            <a:pPr rtl="0"/>
            <a:endParaRPr lang="ro-RO" dirty="0"/>
          </a:p>
        </p:txBody>
      </p:sp>
      <p:sp>
        <p:nvSpPr>
          <p:cNvPr id="204" name="Substituent text 203"/>
          <p:cNvSpPr>
            <a:spLocks noGrp="1"/>
          </p:cNvSpPr>
          <p:nvPr>
            <p:ph type="body" sz="quarter" idx="116"/>
          </p:nvPr>
        </p:nvSpPr>
        <p:spPr/>
        <p:txBody>
          <a:bodyPr rtlCol="0"/>
          <a:lstStyle/>
          <a:p>
            <a:pPr rtl="0"/>
            <a:endParaRPr lang="ro-RO" dirty="0"/>
          </a:p>
        </p:txBody>
      </p:sp>
      <p:sp>
        <p:nvSpPr>
          <p:cNvPr id="205" name="Substituent text 204"/>
          <p:cNvSpPr>
            <a:spLocks noGrp="1"/>
          </p:cNvSpPr>
          <p:nvPr>
            <p:ph type="body" sz="quarter" idx="117"/>
          </p:nvPr>
        </p:nvSpPr>
        <p:spPr/>
        <p:txBody>
          <a:bodyPr rtlCol="0"/>
          <a:lstStyle/>
          <a:p>
            <a:pPr rtl="0"/>
            <a:endParaRPr lang="ro-RO" dirty="0"/>
          </a:p>
        </p:txBody>
      </p:sp>
      <p:sp>
        <p:nvSpPr>
          <p:cNvPr id="206" name="Substituent text 205"/>
          <p:cNvSpPr>
            <a:spLocks noGrp="1"/>
          </p:cNvSpPr>
          <p:nvPr>
            <p:ph type="body" sz="quarter" idx="118"/>
          </p:nvPr>
        </p:nvSpPr>
        <p:spPr/>
        <p:txBody>
          <a:bodyPr rtlCol="0"/>
          <a:lstStyle/>
          <a:p>
            <a:pPr rtl="0"/>
            <a:endParaRPr lang="ro-RO" dirty="0"/>
          </a:p>
        </p:txBody>
      </p:sp>
      <p:sp>
        <p:nvSpPr>
          <p:cNvPr id="147" name="Substituent text 146"/>
          <p:cNvSpPr>
            <a:spLocks noGrp="1"/>
          </p:cNvSpPr>
          <p:nvPr>
            <p:ph type="body" sz="quarter" idx="119"/>
          </p:nvPr>
        </p:nvSpPr>
        <p:spPr/>
        <p:txBody>
          <a:bodyPr rtlCol="0"/>
          <a:lstStyle/>
          <a:p>
            <a:pPr rtl="0"/>
            <a:r>
              <a:rPr lang="ro-RO" dirty="0" smtClean="0"/>
              <a:t>TEL |</a:t>
            </a:r>
            <a:endParaRPr lang="ro-RO" dirty="0"/>
          </a:p>
        </p:txBody>
      </p:sp>
      <p:sp>
        <p:nvSpPr>
          <p:cNvPr id="207" name="Substituent text 206"/>
          <p:cNvSpPr>
            <a:spLocks noGrp="1"/>
          </p:cNvSpPr>
          <p:nvPr>
            <p:ph type="body" sz="quarter" idx="120"/>
          </p:nvPr>
        </p:nvSpPr>
        <p:spPr/>
        <p:txBody>
          <a:bodyPr rtlCol="0"/>
          <a:lstStyle/>
          <a:p>
            <a:pPr rtl="0"/>
            <a:endParaRPr lang="ro-RO" dirty="0"/>
          </a:p>
        </p:txBody>
      </p:sp>
      <p:sp>
        <p:nvSpPr>
          <p:cNvPr id="149" name="Substituent text 148"/>
          <p:cNvSpPr>
            <a:spLocks noGrp="1"/>
          </p:cNvSpPr>
          <p:nvPr>
            <p:ph type="body" sz="quarter" idx="121"/>
          </p:nvPr>
        </p:nvSpPr>
        <p:spPr/>
        <p:txBody>
          <a:bodyPr rtlCol="0"/>
          <a:lstStyle/>
          <a:p>
            <a:pPr rtl="0"/>
            <a:r>
              <a:rPr lang="ro-RO" dirty="0" smtClean="0"/>
              <a:t>E-MAIL |</a:t>
            </a:r>
            <a:endParaRPr lang="ro-RO" dirty="0"/>
          </a:p>
        </p:txBody>
      </p:sp>
      <p:sp>
        <p:nvSpPr>
          <p:cNvPr id="208" name="Substituent text 207"/>
          <p:cNvSpPr>
            <a:spLocks noGrp="1"/>
          </p:cNvSpPr>
          <p:nvPr>
            <p:ph type="body" sz="quarter" idx="122"/>
          </p:nvPr>
        </p:nvSpPr>
        <p:spPr/>
        <p:txBody>
          <a:bodyPr rtlCol="0"/>
          <a:lstStyle/>
          <a:p>
            <a:pPr rtl="0"/>
            <a:endParaRPr lang="ro-RO" dirty="0"/>
          </a:p>
        </p:txBody>
      </p:sp>
      <p:sp>
        <p:nvSpPr>
          <p:cNvPr id="151" name="Substituent text 150"/>
          <p:cNvSpPr>
            <a:spLocks noGrp="1"/>
          </p:cNvSpPr>
          <p:nvPr>
            <p:ph type="body" sz="quarter" idx="123"/>
          </p:nvPr>
        </p:nvSpPr>
        <p:spPr/>
        <p:txBody>
          <a:bodyPr rtlCol="0"/>
          <a:lstStyle/>
          <a:p>
            <a:pPr rtl="0"/>
            <a:r>
              <a:rPr lang="ro-RO" dirty="0" smtClean="0"/>
              <a:t>WEB |</a:t>
            </a:r>
            <a:endParaRPr lang="ro-RO" dirty="0"/>
          </a:p>
        </p:txBody>
      </p:sp>
      <p:sp>
        <p:nvSpPr>
          <p:cNvPr id="209" name="Substituent text 208"/>
          <p:cNvSpPr>
            <a:spLocks noGrp="1"/>
          </p:cNvSpPr>
          <p:nvPr>
            <p:ph type="body" sz="quarter" idx="124"/>
          </p:nvPr>
        </p:nvSpPr>
        <p:spPr/>
        <p:txBody>
          <a:bodyPr rtlCol="0"/>
          <a:lstStyle/>
          <a:p>
            <a:pPr rtl="0"/>
            <a:endParaRPr lang="ro-RO" dirty="0"/>
          </a:p>
        </p:txBody>
      </p:sp>
      <p:sp>
        <p:nvSpPr>
          <p:cNvPr id="210" name="Substituent text 209"/>
          <p:cNvSpPr>
            <a:spLocks noGrp="1"/>
          </p:cNvSpPr>
          <p:nvPr>
            <p:ph type="body" sz="quarter" idx="125"/>
          </p:nvPr>
        </p:nvSpPr>
        <p:spPr/>
        <p:txBody>
          <a:bodyPr rtlCol="0"/>
          <a:lstStyle/>
          <a:p>
            <a:pPr rtl="0"/>
            <a:endParaRPr lang="ro-RO" dirty="0"/>
          </a:p>
        </p:txBody>
      </p:sp>
      <p:sp>
        <p:nvSpPr>
          <p:cNvPr id="211" name="Substituent text 210"/>
          <p:cNvSpPr>
            <a:spLocks noGrp="1"/>
          </p:cNvSpPr>
          <p:nvPr>
            <p:ph type="body" sz="quarter" idx="126"/>
          </p:nvPr>
        </p:nvSpPr>
        <p:spPr/>
        <p:txBody>
          <a:bodyPr rtlCol="0"/>
          <a:lstStyle/>
          <a:p>
            <a:pPr rtl="0"/>
            <a:endParaRPr lang="ro-RO" dirty="0"/>
          </a:p>
        </p:txBody>
      </p:sp>
      <p:sp>
        <p:nvSpPr>
          <p:cNvPr id="212" name="Substituent text 211"/>
          <p:cNvSpPr>
            <a:spLocks noGrp="1"/>
          </p:cNvSpPr>
          <p:nvPr>
            <p:ph type="body" sz="quarter" idx="127"/>
          </p:nvPr>
        </p:nvSpPr>
        <p:spPr/>
        <p:txBody>
          <a:bodyPr rtlCol="0"/>
          <a:lstStyle/>
          <a:p>
            <a:pPr rtl="0"/>
            <a:endParaRPr lang="ro-RO" dirty="0"/>
          </a:p>
        </p:txBody>
      </p:sp>
      <p:sp>
        <p:nvSpPr>
          <p:cNvPr id="213" name="Substituent text 212"/>
          <p:cNvSpPr>
            <a:spLocks noGrp="1"/>
          </p:cNvSpPr>
          <p:nvPr>
            <p:ph type="body" sz="quarter" idx="128"/>
          </p:nvPr>
        </p:nvSpPr>
        <p:spPr/>
        <p:txBody>
          <a:bodyPr rtlCol="0"/>
          <a:lstStyle/>
          <a:p>
            <a:pPr rtl="0"/>
            <a:endParaRPr lang="ro-RO" dirty="0"/>
          </a:p>
        </p:txBody>
      </p:sp>
      <p:sp>
        <p:nvSpPr>
          <p:cNvPr id="157" name="Substituent text 156"/>
          <p:cNvSpPr>
            <a:spLocks noGrp="1"/>
          </p:cNvSpPr>
          <p:nvPr>
            <p:ph type="body" sz="quarter" idx="129"/>
          </p:nvPr>
        </p:nvSpPr>
        <p:spPr/>
        <p:txBody>
          <a:bodyPr rtlCol="0"/>
          <a:lstStyle/>
          <a:p>
            <a:pPr rtl="0"/>
            <a:r>
              <a:rPr lang="ro-RO" dirty="0" smtClean="0"/>
              <a:t>TEL |</a:t>
            </a:r>
            <a:endParaRPr lang="ro-RO" dirty="0"/>
          </a:p>
        </p:txBody>
      </p:sp>
      <p:sp>
        <p:nvSpPr>
          <p:cNvPr id="214" name="Substituent text 213"/>
          <p:cNvSpPr>
            <a:spLocks noGrp="1"/>
          </p:cNvSpPr>
          <p:nvPr>
            <p:ph type="body" sz="quarter" idx="130"/>
          </p:nvPr>
        </p:nvSpPr>
        <p:spPr/>
        <p:txBody>
          <a:bodyPr rtlCol="0"/>
          <a:lstStyle/>
          <a:p>
            <a:pPr rtl="0"/>
            <a:endParaRPr lang="ro-RO" dirty="0"/>
          </a:p>
        </p:txBody>
      </p:sp>
      <p:sp>
        <p:nvSpPr>
          <p:cNvPr id="159" name="Substituent text 158"/>
          <p:cNvSpPr>
            <a:spLocks noGrp="1"/>
          </p:cNvSpPr>
          <p:nvPr>
            <p:ph type="body" sz="quarter" idx="131"/>
          </p:nvPr>
        </p:nvSpPr>
        <p:spPr/>
        <p:txBody>
          <a:bodyPr rtlCol="0"/>
          <a:lstStyle/>
          <a:p>
            <a:pPr rtl="0"/>
            <a:r>
              <a:rPr lang="ro-RO" dirty="0" smtClean="0"/>
              <a:t>E-MAIL |</a:t>
            </a:r>
            <a:endParaRPr lang="ro-RO" dirty="0"/>
          </a:p>
        </p:txBody>
      </p:sp>
      <p:sp>
        <p:nvSpPr>
          <p:cNvPr id="215" name="Substituent text 214"/>
          <p:cNvSpPr>
            <a:spLocks noGrp="1"/>
          </p:cNvSpPr>
          <p:nvPr>
            <p:ph type="body" sz="quarter" idx="132"/>
          </p:nvPr>
        </p:nvSpPr>
        <p:spPr/>
        <p:txBody>
          <a:bodyPr rtlCol="0"/>
          <a:lstStyle/>
          <a:p>
            <a:pPr rtl="0"/>
            <a:endParaRPr lang="ro-RO" dirty="0"/>
          </a:p>
        </p:txBody>
      </p:sp>
      <p:sp>
        <p:nvSpPr>
          <p:cNvPr id="161" name="Substituent text 160"/>
          <p:cNvSpPr>
            <a:spLocks noGrp="1"/>
          </p:cNvSpPr>
          <p:nvPr>
            <p:ph type="body" sz="quarter" idx="133"/>
          </p:nvPr>
        </p:nvSpPr>
        <p:spPr/>
        <p:txBody>
          <a:bodyPr rtlCol="0"/>
          <a:lstStyle/>
          <a:p>
            <a:pPr rtl="0"/>
            <a:r>
              <a:rPr lang="ro-RO" dirty="0" smtClean="0"/>
              <a:t>WEB |</a:t>
            </a:r>
            <a:endParaRPr lang="ro-RO" dirty="0"/>
          </a:p>
        </p:txBody>
      </p:sp>
      <p:sp>
        <p:nvSpPr>
          <p:cNvPr id="216" name="Substituent text 215"/>
          <p:cNvSpPr>
            <a:spLocks noGrp="1"/>
          </p:cNvSpPr>
          <p:nvPr>
            <p:ph type="body" sz="quarter" idx="134"/>
          </p:nvPr>
        </p:nvSpPr>
        <p:spPr/>
        <p:txBody>
          <a:bodyPr rtlCol="0"/>
          <a:lstStyle/>
          <a:p>
            <a:pPr rtl="0"/>
            <a:endParaRPr lang="ro-RO" dirty="0"/>
          </a:p>
        </p:txBody>
      </p:sp>
      <p:sp>
        <p:nvSpPr>
          <p:cNvPr id="217" name="Substituent text 216"/>
          <p:cNvSpPr>
            <a:spLocks noGrp="1"/>
          </p:cNvSpPr>
          <p:nvPr>
            <p:ph type="body" sz="quarter" idx="135"/>
          </p:nvPr>
        </p:nvSpPr>
        <p:spPr/>
        <p:txBody>
          <a:bodyPr rtlCol="0"/>
          <a:lstStyle/>
          <a:p>
            <a:pPr rtl="0"/>
            <a:endParaRPr lang="ro-RO" dirty="0"/>
          </a:p>
        </p:txBody>
      </p:sp>
      <p:sp>
        <p:nvSpPr>
          <p:cNvPr id="218" name="Substituent text 217"/>
          <p:cNvSpPr>
            <a:spLocks noGrp="1"/>
          </p:cNvSpPr>
          <p:nvPr>
            <p:ph type="body" sz="quarter" idx="136"/>
          </p:nvPr>
        </p:nvSpPr>
        <p:spPr/>
        <p:txBody>
          <a:bodyPr rtlCol="0"/>
          <a:lstStyle/>
          <a:p>
            <a:pPr rtl="0"/>
            <a:endParaRPr lang="ro-RO" dirty="0"/>
          </a:p>
        </p:txBody>
      </p:sp>
      <p:sp>
        <p:nvSpPr>
          <p:cNvPr id="219" name="Substituent text 218"/>
          <p:cNvSpPr>
            <a:spLocks noGrp="1"/>
          </p:cNvSpPr>
          <p:nvPr>
            <p:ph type="body" sz="quarter" idx="137"/>
          </p:nvPr>
        </p:nvSpPr>
        <p:spPr/>
        <p:txBody>
          <a:bodyPr rtlCol="0"/>
          <a:lstStyle/>
          <a:p>
            <a:pPr rtl="0"/>
            <a:endParaRPr lang="ro-RO" dirty="0"/>
          </a:p>
        </p:txBody>
      </p:sp>
      <p:sp>
        <p:nvSpPr>
          <p:cNvPr id="220" name="Substituent text 219"/>
          <p:cNvSpPr>
            <a:spLocks noGrp="1"/>
          </p:cNvSpPr>
          <p:nvPr>
            <p:ph type="body" sz="quarter" idx="138"/>
          </p:nvPr>
        </p:nvSpPr>
        <p:spPr/>
        <p:txBody>
          <a:bodyPr rtlCol="0"/>
          <a:lstStyle/>
          <a:p>
            <a:pPr rtl="0"/>
            <a:endParaRPr lang="ro-RO" dirty="0"/>
          </a:p>
        </p:txBody>
      </p:sp>
      <p:sp>
        <p:nvSpPr>
          <p:cNvPr id="167" name="Substituent text 166"/>
          <p:cNvSpPr>
            <a:spLocks noGrp="1"/>
          </p:cNvSpPr>
          <p:nvPr>
            <p:ph type="body" sz="quarter" idx="139"/>
          </p:nvPr>
        </p:nvSpPr>
        <p:spPr/>
        <p:txBody>
          <a:bodyPr rtlCol="0"/>
          <a:lstStyle/>
          <a:p>
            <a:pPr rtl="0"/>
            <a:r>
              <a:rPr lang="ro-RO" dirty="0" smtClean="0"/>
              <a:t>TEL |</a:t>
            </a:r>
            <a:endParaRPr lang="ro-RO" dirty="0"/>
          </a:p>
        </p:txBody>
      </p:sp>
      <p:sp>
        <p:nvSpPr>
          <p:cNvPr id="221" name="Substituent text 220"/>
          <p:cNvSpPr>
            <a:spLocks noGrp="1"/>
          </p:cNvSpPr>
          <p:nvPr>
            <p:ph type="body" sz="quarter" idx="140"/>
          </p:nvPr>
        </p:nvSpPr>
        <p:spPr/>
        <p:txBody>
          <a:bodyPr rtlCol="0"/>
          <a:lstStyle/>
          <a:p>
            <a:pPr rtl="0"/>
            <a:endParaRPr lang="ro-RO" dirty="0"/>
          </a:p>
        </p:txBody>
      </p:sp>
      <p:sp>
        <p:nvSpPr>
          <p:cNvPr id="169" name="Substituent text 168"/>
          <p:cNvSpPr>
            <a:spLocks noGrp="1"/>
          </p:cNvSpPr>
          <p:nvPr>
            <p:ph type="body" sz="quarter" idx="141"/>
          </p:nvPr>
        </p:nvSpPr>
        <p:spPr/>
        <p:txBody>
          <a:bodyPr rtlCol="0"/>
          <a:lstStyle/>
          <a:p>
            <a:pPr rtl="0"/>
            <a:r>
              <a:rPr lang="ro-RO" dirty="0" smtClean="0"/>
              <a:t>E-MAIL |</a:t>
            </a:r>
            <a:endParaRPr lang="ro-RO" dirty="0"/>
          </a:p>
        </p:txBody>
      </p:sp>
      <p:sp>
        <p:nvSpPr>
          <p:cNvPr id="222" name="Substituent text 221"/>
          <p:cNvSpPr>
            <a:spLocks noGrp="1"/>
          </p:cNvSpPr>
          <p:nvPr>
            <p:ph type="body" sz="quarter" idx="142"/>
          </p:nvPr>
        </p:nvSpPr>
        <p:spPr/>
        <p:txBody>
          <a:bodyPr rtlCol="0"/>
          <a:lstStyle/>
          <a:p>
            <a:pPr rtl="0"/>
            <a:endParaRPr lang="ro-RO" dirty="0"/>
          </a:p>
        </p:txBody>
      </p:sp>
      <p:sp>
        <p:nvSpPr>
          <p:cNvPr id="171" name="Substituent text 170"/>
          <p:cNvSpPr>
            <a:spLocks noGrp="1"/>
          </p:cNvSpPr>
          <p:nvPr>
            <p:ph type="body" sz="quarter" idx="143"/>
          </p:nvPr>
        </p:nvSpPr>
        <p:spPr/>
        <p:txBody>
          <a:bodyPr rtlCol="0"/>
          <a:lstStyle/>
          <a:p>
            <a:pPr rtl="0"/>
            <a:r>
              <a:rPr lang="ro-RO" dirty="0" smtClean="0"/>
              <a:t>WEB |</a:t>
            </a:r>
            <a:endParaRPr lang="ro-RO" dirty="0"/>
          </a:p>
        </p:txBody>
      </p:sp>
      <p:sp>
        <p:nvSpPr>
          <p:cNvPr id="223" name="Substituent text 222"/>
          <p:cNvSpPr>
            <a:spLocks noGrp="1"/>
          </p:cNvSpPr>
          <p:nvPr>
            <p:ph type="body" sz="quarter" idx="144"/>
          </p:nvPr>
        </p:nvSpPr>
        <p:spPr/>
        <p:txBody>
          <a:bodyPr rtlCol="0"/>
          <a:lstStyle/>
          <a:p>
            <a:pPr rtl="0"/>
            <a:endParaRPr lang="ro-RO" dirty="0"/>
          </a:p>
        </p:txBody>
      </p:sp>
      <p:sp>
        <p:nvSpPr>
          <p:cNvPr id="288" name="Substituent text 287"/>
          <p:cNvSpPr>
            <a:spLocks noGrp="1"/>
          </p:cNvSpPr>
          <p:nvPr>
            <p:ph type="body" sz="quarter" idx="145"/>
          </p:nvPr>
        </p:nvSpPr>
        <p:spPr/>
        <p:txBody>
          <a:bodyPr rtlCol="0"/>
          <a:lstStyle/>
          <a:p>
            <a:pPr rtl="0"/>
            <a:endParaRPr lang="ro-RO" dirty="0"/>
          </a:p>
        </p:txBody>
      </p:sp>
      <p:sp>
        <p:nvSpPr>
          <p:cNvPr id="289" name="Substituent text 288"/>
          <p:cNvSpPr>
            <a:spLocks noGrp="1"/>
          </p:cNvSpPr>
          <p:nvPr>
            <p:ph type="body" sz="quarter" idx="146"/>
          </p:nvPr>
        </p:nvSpPr>
        <p:spPr/>
        <p:txBody>
          <a:bodyPr rtlCol="0"/>
          <a:lstStyle/>
          <a:p>
            <a:pPr rtl="0"/>
            <a:endParaRPr lang="ro-RO" dirty="0"/>
          </a:p>
        </p:txBody>
      </p:sp>
      <p:sp>
        <p:nvSpPr>
          <p:cNvPr id="290" name="Substituent text 289"/>
          <p:cNvSpPr>
            <a:spLocks noGrp="1"/>
          </p:cNvSpPr>
          <p:nvPr>
            <p:ph type="body" sz="quarter" idx="147"/>
          </p:nvPr>
        </p:nvSpPr>
        <p:spPr/>
        <p:txBody>
          <a:bodyPr rtlCol="0"/>
          <a:lstStyle/>
          <a:p>
            <a:pPr rtl="0"/>
            <a:endParaRPr lang="ro-RO" dirty="0"/>
          </a:p>
        </p:txBody>
      </p:sp>
      <p:sp>
        <p:nvSpPr>
          <p:cNvPr id="291" name="Substituent text 290"/>
          <p:cNvSpPr>
            <a:spLocks noGrp="1"/>
          </p:cNvSpPr>
          <p:nvPr>
            <p:ph type="body" sz="quarter" idx="148"/>
          </p:nvPr>
        </p:nvSpPr>
        <p:spPr/>
        <p:txBody>
          <a:bodyPr rtlCol="0"/>
          <a:lstStyle/>
          <a:p>
            <a:pPr rtl="0"/>
            <a:endParaRPr lang="ro-RO" dirty="0"/>
          </a:p>
        </p:txBody>
      </p:sp>
      <p:sp>
        <p:nvSpPr>
          <p:cNvPr id="177" name="Substituent text 176"/>
          <p:cNvSpPr>
            <a:spLocks noGrp="1"/>
          </p:cNvSpPr>
          <p:nvPr>
            <p:ph type="body" sz="quarter" idx="149"/>
          </p:nvPr>
        </p:nvSpPr>
        <p:spPr/>
        <p:txBody>
          <a:bodyPr rtlCol="0"/>
          <a:lstStyle/>
          <a:p>
            <a:pPr rtl="0"/>
            <a:r>
              <a:rPr lang="ro-RO" dirty="0" smtClean="0"/>
              <a:t>TEL |</a:t>
            </a:r>
            <a:endParaRPr lang="ro-RO" dirty="0"/>
          </a:p>
        </p:txBody>
      </p:sp>
      <p:sp>
        <p:nvSpPr>
          <p:cNvPr id="292" name="Substituent text 291"/>
          <p:cNvSpPr>
            <a:spLocks noGrp="1"/>
          </p:cNvSpPr>
          <p:nvPr>
            <p:ph type="body" sz="quarter" idx="150"/>
          </p:nvPr>
        </p:nvSpPr>
        <p:spPr/>
        <p:txBody>
          <a:bodyPr rtlCol="0"/>
          <a:lstStyle/>
          <a:p>
            <a:pPr rtl="0"/>
            <a:endParaRPr lang="ro-RO" dirty="0"/>
          </a:p>
        </p:txBody>
      </p:sp>
      <p:sp>
        <p:nvSpPr>
          <p:cNvPr id="179" name="Substituent text 178"/>
          <p:cNvSpPr>
            <a:spLocks noGrp="1"/>
          </p:cNvSpPr>
          <p:nvPr>
            <p:ph type="body" sz="quarter" idx="151"/>
          </p:nvPr>
        </p:nvSpPr>
        <p:spPr/>
        <p:txBody>
          <a:bodyPr rtlCol="0"/>
          <a:lstStyle/>
          <a:p>
            <a:pPr rtl="0"/>
            <a:r>
              <a:rPr lang="ro-RO" dirty="0" smtClean="0"/>
              <a:t>E-MAIL |</a:t>
            </a:r>
            <a:endParaRPr lang="ro-RO" dirty="0"/>
          </a:p>
        </p:txBody>
      </p:sp>
      <p:sp>
        <p:nvSpPr>
          <p:cNvPr id="293" name="Substituent text 292"/>
          <p:cNvSpPr>
            <a:spLocks noGrp="1"/>
          </p:cNvSpPr>
          <p:nvPr>
            <p:ph type="body" sz="quarter" idx="152"/>
          </p:nvPr>
        </p:nvSpPr>
        <p:spPr/>
        <p:txBody>
          <a:bodyPr rtlCol="0"/>
          <a:lstStyle/>
          <a:p>
            <a:pPr rtl="0"/>
            <a:endParaRPr lang="ro-RO" dirty="0"/>
          </a:p>
        </p:txBody>
      </p:sp>
      <p:sp>
        <p:nvSpPr>
          <p:cNvPr id="181" name="Substituent text 180"/>
          <p:cNvSpPr>
            <a:spLocks noGrp="1"/>
          </p:cNvSpPr>
          <p:nvPr>
            <p:ph type="body" sz="quarter" idx="153"/>
          </p:nvPr>
        </p:nvSpPr>
        <p:spPr/>
        <p:txBody>
          <a:bodyPr rtlCol="0"/>
          <a:lstStyle/>
          <a:p>
            <a:pPr rtl="0"/>
            <a:r>
              <a:rPr lang="ro-RO" dirty="0" smtClean="0"/>
              <a:t>WEB |</a:t>
            </a:r>
            <a:endParaRPr lang="ro-RO" dirty="0"/>
          </a:p>
        </p:txBody>
      </p:sp>
      <p:sp>
        <p:nvSpPr>
          <p:cNvPr id="294" name="Substituent text 293"/>
          <p:cNvSpPr>
            <a:spLocks noGrp="1"/>
          </p:cNvSpPr>
          <p:nvPr>
            <p:ph type="body" sz="quarter" idx="154"/>
          </p:nvPr>
        </p:nvSpPr>
        <p:spPr/>
        <p:txBody>
          <a:bodyPr rtlCol="0"/>
          <a:lstStyle/>
          <a:p>
            <a:pPr rtl="0"/>
            <a:endParaRPr lang="ro-RO" dirty="0"/>
          </a:p>
        </p:txBody>
      </p:sp>
      <p:sp>
        <p:nvSpPr>
          <p:cNvPr id="295" name="Substituent text 294"/>
          <p:cNvSpPr>
            <a:spLocks noGrp="1"/>
          </p:cNvSpPr>
          <p:nvPr>
            <p:ph type="body" sz="quarter" idx="155"/>
          </p:nvPr>
        </p:nvSpPr>
        <p:spPr/>
        <p:txBody>
          <a:bodyPr rtlCol="0"/>
          <a:lstStyle/>
          <a:p>
            <a:pPr rtl="0"/>
            <a:endParaRPr lang="ro-RO" dirty="0"/>
          </a:p>
        </p:txBody>
      </p:sp>
      <p:sp>
        <p:nvSpPr>
          <p:cNvPr id="296" name="Substituent text 295"/>
          <p:cNvSpPr>
            <a:spLocks noGrp="1"/>
          </p:cNvSpPr>
          <p:nvPr>
            <p:ph type="body" sz="quarter" idx="156"/>
          </p:nvPr>
        </p:nvSpPr>
        <p:spPr/>
        <p:txBody>
          <a:bodyPr rtlCol="0"/>
          <a:lstStyle/>
          <a:p>
            <a:pPr rtl="0"/>
            <a:endParaRPr lang="ro-RO" dirty="0"/>
          </a:p>
        </p:txBody>
      </p:sp>
      <p:sp>
        <p:nvSpPr>
          <p:cNvPr id="297" name="Substituent text 296"/>
          <p:cNvSpPr>
            <a:spLocks noGrp="1"/>
          </p:cNvSpPr>
          <p:nvPr>
            <p:ph type="body" sz="quarter" idx="157"/>
          </p:nvPr>
        </p:nvSpPr>
        <p:spPr/>
        <p:txBody>
          <a:bodyPr rtlCol="0"/>
          <a:lstStyle/>
          <a:p>
            <a:pPr rtl="0"/>
            <a:endParaRPr lang="ro-RO" dirty="0"/>
          </a:p>
        </p:txBody>
      </p:sp>
      <p:sp>
        <p:nvSpPr>
          <p:cNvPr id="298" name="Substituent text 297"/>
          <p:cNvSpPr>
            <a:spLocks noGrp="1"/>
          </p:cNvSpPr>
          <p:nvPr>
            <p:ph type="body" sz="quarter" idx="158"/>
          </p:nvPr>
        </p:nvSpPr>
        <p:spPr/>
        <p:txBody>
          <a:bodyPr rtlCol="0"/>
          <a:lstStyle/>
          <a:p>
            <a:pPr rtl="0"/>
            <a:endParaRPr lang="ro-RO" dirty="0"/>
          </a:p>
        </p:txBody>
      </p:sp>
      <p:sp>
        <p:nvSpPr>
          <p:cNvPr id="187" name="Substituent text 186"/>
          <p:cNvSpPr>
            <a:spLocks noGrp="1"/>
          </p:cNvSpPr>
          <p:nvPr>
            <p:ph type="body" sz="quarter" idx="159"/>
          </p:nvPr>
        </p:nvSpPr>
        <p:spPr/>
        <p:txBody>
          <a:bodyPr rtlCol="0"/>
          <a:lstStyle/>
          <a:p>
            <a:pPr rtl="0"/>
            <a:r>
              <a:rPr lang="ro-RO" dirty="0" smtClean="0"/>
              <a:t>TEL |</a:t>
            </a:r>
            <a:endParaRPr lang="ro-RO" dirty="0"/>
          </a:p>
        </p:txBody>
      </p:sp>
      <p:sp>
        <p:nvSpPr>
          <p:cNvPr id="299" name="Substituent text 298"/>
          <p:cNvSpPr>
            <a:spLocks noGrp="1"/>
          </p:cNvSpPr>
          <p:nvPr>
            <p:ph type="body" sz="quarter" idx="160"/>
          </p:nvPr>
        </p:nvSpPr>
        <p:spPr/>
        <p:txBody>
          <a:bodyPr rtlCol="0"/>
          <a:lstStyle/>
          <a:p>
            <a:pPr rtl="0"/>
            <a:endParaRPr lang="ro-RO" dirty="0"/>
          </a:p>
        </p:txBody>
      </p:sp>
      <p:sp>
        <p:nvSpPr>
          <p:cNvPr id="189" name="Substituent text 188"/>
          <p:cNvSpPr>
            <a:spLocks noGrp="1"/>
          </p:cNvSpPr>
          <p:nvPr>
            <p:ph type="body" sz="quarter" idx="161"/>
          </p:nvPr>
        </p:nvSpPr>
        <p:spPr/>
        <p:txBody>
          <a:bodyPr rtlCol="0"/>
          <a:lstStyle/>
          <a:p>
            <a:pPr rtl="0"/>
            <a:r>
              <a:rPr lang="ro-RO" dirty="0" smtClean="0"/>
              <a:t>E-MAIL |</a:t>
            </a:r>
            <a:endParaRPr lang="ro-RO" dirty="0"/>
          </a:p>
        </p:txBody>
      </p:sp>
      <p:sp>
        <p:nvSpPr>
          <p:cNvPr id="300" name="Substituent text 299"/>
          <p:cNvSpPr>
            <a:spLocks noGrp="1"/>
          </p:cNvSpPr>
          <p:nvPr>
            <p:ph type="body" sz="quarter" idx="162"/>
          </p:nvPr>
        </p:nvSpPr>
        <p:spPr/>
        <p:txBody>
          <a:bodyPr rtlCol="0"/>
          <a:lstStyle/>
          <a:p>
            <a:pPr rtl="0"/>
            <a:endParaRPr lang="ro-RO" dirty="0"/>
          </a:p>
        </p:txBody>
      </p:sp>
      <p:sp>
        <p:nvSpPr>
          <p:cNvPr id="191" name="Substituent text 190"/>
          <p:cNvSpPr>
            <a:spLocks noGrp="1"/>
          </p:cNvSpPr>
          <p:nvPr>
            <p:ph type="body" sz="quarter" idx="163"/>
          </p:nvPr>
        </p:nvSpPr>
        <p:spPr/>
        <p:txBody>
          <a:bodyPr rtlCol="0"/>
          <a:lstStyle/>
          <a:p>
            <a:pPr rtl="0"/>
            <a:r>
              <a:rPr lang="ro-RO" dirty="0" smtClean="0"/>
              <a:t>WEB |</a:t>
            </a:r>
            <a:endParaRPr lang="ro-RO" dirty="0"/>
          </a:p>
        </p:txBody>
      </p:sp>
      <p:sp>
        <p:nvSpPr>
          <p:cNvPr id="301" name="Substituent text 300"/>
          <p:cNvSpPr>
            <a:spLocks noGrp="1"/>
          </p:cNvSpPr>
          <p:nvPr>
            <p:ph type="body" sz="quarter" idx="164"/>
          </p:nvPr>
        </p:nvSpPr>
        <p:spPr/>
        <p:txBody>
          <a:bodyPr rtlCol="0"/>
          <a:lstStyle/>
          <a:p>
            <a:pPr rtl="0"/>
            <a:endParaRPr lang="ro-RO" dirty="0"/>
          </a:p>
        </p:txBody>
      </p:sp>
      <p:sp>
        <p:nvSpPr>
          <p:cNvPr id="302" name="Substituent text 301"/>
          <p:cNvSpPr>
            <a:spLocks noGrp="1"/>
          </p:cNvSpPr>
          <p:nvPr>
            <p:ph type="body" sz="quarter" idx="165"/>
          </p:nvPr>
        </p:nvSpPr>
        <p:spPr/>
        <p:txBody>
          <a:bodyPr rtlCol="0"/>
          <a:lstStyle/>
          <a:p>
            <a:pPr rtl="0"/>
            <a:endParaRPr lang="ro-RO" dirty="0"/>
          </a:p>
        </p:txBody>
      </p:sp>
      <p:sp>
        <p:nvSpPr>
          <p:cNvPr id="303" name="Substituent text 302"/>
          <p:cNvSpPr>
            <a:spLocks noGrp="1"/>
          </p:cNvSpPr>
          <p:nvPr>
            <p:ph type="body" sz="quarter" idx="166"/>
          </p:nvPr>
        </p:nvSpPr>
        <p:spPr/>
        <p:txBody>
          <a:bodyPr rtlCol="0"/>
          <a:lstStyle/>
          <a:p>
            <a:pPr rtl="0"/>
            <a:endParaRPr lang="ro-RO" dirty="0"/>
          </a:p>
        </p:txBody>
      </p:sp>
      <p:sp>
        <p:nvSpPr>
          <p:cNvPr id="304" name="Substituent text 303"/>
          <p:cNvSpPr>
            <a:spLocks noGrp="1"/>
          </p:cNvSpPr>
          <p:nvPr>
            <p:ph type="body" sz="quarter" idx="167"/>
          </p:nvPr>
        </p:nvSpPr>
        <p:spPr/>
        <p:txBody>
          <a:bodyPr rtlCol="0"/>
          <a:lstStyle/>
          <a:p>
            <a:pPr rtl="0"/>
            <a:endParaRPr lang="ro-RO" dirty="0"/>
          </a:p>
        </p:txBody>
      </p:sp>
      <p:sp>
        <p:nvSpPr>
          <p:cNvPr id="305" name="Substituent text 304"/>
          <p:cNvSpPr>
            <a:spLocks noGrp="1"/>
          </p:cNvSpPr>
          <p:nvPr>
            <p:ph type="body" sz="quarter" idx="168"/>
          </p:nvPr>
        </p:nvSpPr>
        <p:spPr/>
        <p:txBody>
          <a:bodyPr rtlCol="0"/>
          <a:lstStyle/>
          <a:p>
            <a:pPr rtl="0"/>
            <a:endParaRPr lang="ro-RO" dirty="0"/>
          </a:p>
        </p:txBody>
      </p:sp>
      <p:sp>
        <p:nvSpPr>
          <p:cNvPr id="197" name="Substituent text 196"/>
          <p:cNvSpPr>
            <a:spLocks noGrp="1"/>
          </p:cNvSpPr>
          <p:nvPr>
            <p:ph type="body" sz="quarter" idx="169"/>
          </p:nvPr>
        </p:nvSpPr>
        <p:spPr/>
        <p:txBody>
          <a:bodyPr rtlCol="0"/>
          <a:lstStyle/>
          <a:p>
            <a:pPr rtl="0"/>
            <a:r>
              <a:rPr lang="ro-RO" dirty="0" smtClean="0"/>
              <a:t>TEL |</a:t>
            </a:r>
            <a:endParaRPr lang="ro-RO" dirty="0"/>
          </a:p>
        </p:txBody>
      </p:sp>
      <p:sp>
        <p:nvSpPr>
          <p:cNvPr id="306" name="Substituent text 305"/>
          <p:cNvSpPr>
            <a:spLocks noGrp="1"/>
          </p:cNvSpPr>
          <p:nvPr>
            <p:ph type="body" sz="quarter" idx="170"/>
          </p:nvPr>
        </p:nvSpPr>
        <p:spPr/>
        <p:txBody>
          <a:bodyPr rtlCol="0"/>
          <a:lstStyle/>
          <a:p>
            <a:pPr rtl="0"/>
            <a:endParaRPr lang="ro-RO" dirty="0"/>
          </a:p>
        </p:txBody>
      </p:sp>
      <p:sp>
        <p:nvSpPr>
          <p:cNvPr id="199" name="Substituent text 198"/>
          <p:cNvSpPr>
            <a:spLocks noGrp="1"/>
          </p:cNvSpPr>
          <p:nvPr>
            <p:ph type="body" sz="quarter" idx="171"/>
          </p:nvPr>
        </p:nvSpPr>
        <p:spPr/>
        <p:txBody>
          <a:bodyPr rtlCol="0"/>
          <a:lstStyle/>
          <a:p>
            <a:pPr rtl="0"/>
            <a:r>
              <a:rPr lang="ro-RO" dirty="0" smtClean="0"/>
              <a:t>E-MAIL |</a:t>
            </a:r>
            <a:endParaRPr lang="ro-RO" dirty="0"/>
          </a:p>
        </p:txBody>
      </p:sp>
      <p:sp>
        <p:nvSpPr>
          <p:cNvPr id="307" name="Substituent text 306"/>
          <p:cNvSpPr>
            <a:spLocks noGrp="1"/>
          </p:cNvSpPr>
          <p:nvPr>
            <p:ph type="body" sz="quarter" idx="172"/>
          </p:nvPr>
        </p:nvSpPr>
        <p:spPr/>
        <p:txBody>
          <a:bodyPr rtlCol="0"/>
          <a:lstStyle/>
          <a:p>
            <a:pPr rtl="0"/>
            <a:endParaRPr lang="ro-RO" dirty="0"/>
          </a:p>
        </p:txBody>
      </p:sp>
      <p:sp>
        <p:nvSpPr>
          <p:cNvPr id="201" name="Substituent text 200"/>
          <p:cNvSpPr>
            <a:spLocks noGrp="1"/>
          </p:cNvSpPr>
          <p:nvPr>
            <p:ph type="body" sz="quarter" idx="173"/>
          </p:nvPr>
        </p:nvSpPr>
        <p:spPr/>
        <p:txBody>
          <a:bodyPr rtlCol="0"/>
          <a:lstStyle/>
          <a:p>
            <a:pPr rtl="0"/>
            <a:r>
              <a:rPr lang="ro-RO" dirty="0" smtClean="0"/>
              <a:t>WEB |</a:t>
            </a:r>
            <a:endParaRPr lang="ro-RO" dirty="0"/>
          </a:p>
        </p:txBody>
      </p:sp>
      <p:sp>
        <p:nvSpPr>
          <p:cNvPr id="308" name="Substituent text 307"/>
          <p:cNvSpPr>
            <a:spLocks noGrp="1"/>
          </p:cNvSpPr>
          <p:nvPr>
            <p:ph type="body" sz="quarter" idx="174"/>
          </p:nvPr>
        </p:nvSpPr>
        <p:spPr/>
        <p:txBody>
          <a:bodyPr rtlCol="0"/>
          <a:lstStyle/>
          <a:p>
            <a:pPr rtl="0"/>
            <a:endParaRPr lang="ro-RO" dirty="0"/>
          </a:p>
        </p:txBody>
      </p:sp>
      <p:pic>
        <p:nvPicPr>
          <p:cNvPr id="203" name="Imagine 20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1818" y="609309"/>
            <a:ext cx="585782" cy="333196"/>
          </a:xfrm>
          <a:prstGeom prst="rect">
            <a:avLst/>
          </a:prstGeom>
          <a:noFill/>
          <a:ln>
            <a:noFill/>
          </a:ln>
        </p:spPr>
      </p:pic>
      <p:pic>
        <p:nvPicPr>
          <p:cNvPr id="270" name="Imagine 26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2784" y="609309"/>
            <a:ext cx="585782" cy="333196"/>
          </a:xfrm>
          <a:prstGeom prst="rect">
            <a:avLst/>
          </a:prstGeom>
          <a:noFill/>
          <a:ln>
            <a:noFill/>
          </a:ln>
        </p:spPr>
      </p:pic>
      <p:pic>
        <p:nvPicPr>
          <p:cNvPr id="271" name="Imagine 27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1818" y="2436299"/>
            <a:ext cx="585782" cy="333196"/>
          </a:xfrm>
          <a:prstGeom prst="rect">
            <a:avLst/>
          </a:prstGeom>
          <a:noFill/>
          <a:ln>
            <a:noFill/>
          </a:ln>
        </p:spPr>
      </p:pic>
      <p:pic>
        <p:nvPicPr>
          <p:cNvPr id="272" name="Imagine 27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2784" y="2436299"/>
            <a:ext cx="585782" cy="333196"/>
          </a:xfrm>
          <a:prstGeom prst="rect">
            <a:avLst/>
          </a:prstGeom>
          <a:noFill/>
          <a:ln>
            <a:noFill/>
          </a:ln>
        </p:spPr>
      </p:pic>
      <p:pic>
        <p:nvPicPr>
          <p:cNvPr id="273" name="Imagine 27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1818" y="4265099"/>
            <a:ext cx="585782" cy="333196"/>
          </a:xfrm>
          <a:prstGeom prst="rect">
            <a:avLst/>
          </a:prstGeom>
          <a:noFill/>
          <a:ln>
            <a:noFill/>
          </a:ln>
        </p:spPr>
      </p:pic>
      <p:pic>
        <p:nvPicPr>
          <p:cNvPr id="274" name="Imagine 27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2784" y="4265099"/>
            <a:ext cx="585782" cy="333196"/>
          </a:xfrm>
          <a:prstGeom prst="rect">
            <a:avLst/>
          </a:prstGeom>
          <a:noFill/>
          <a:ln>
            <a:noFill/>
          </a:ln>
        </p:spPr>
      </p:pic>
      <p:pic>
        <p:nvPicPr>
          <p:cNvPr id="275" name="Imagine 27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1818" y="6093899"/>
            <a:ext cx="585782" cy="333196"/>
          </a:xfrm>
          <a:prstGeom prst="rect">
            <a:avLst/>
          </a:prstGeom>
          <a:noFill/>
          <a:ln>
            <a:noFill/>
          </a:ln>
        </p:spPr>
      </p:pic>
      <p:pic>
        <p:nvPicPr>
          <p:cNvPr id="276" name="Imagine 2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2784" y="6093899"/>
            <a:ext cx="585782" cy="333196"/>
          </a:xfrm>
          <a:prstGeom prst="rect">
            <a:avLst/>
          </a:prstGeom>
          <a:noFill/>
          <a:ln>
            <a:noFill/>
          </a:ln>
        </p:spPr>
      </p:pic>
      <p:pic>
        <p:nvPicPr>
          <p:cNvPr id="277" name="Imagine 27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1818" y="7922699"/>
            <a:ext cx="585782" cy="333196"/>
          </a:xfrm>
          <a:prstGeom prst="rect">
            <a:avLst/>
          </a:prstGeom>
          <a:noFill/>
          <a:ln>
            <a:noFill/>
          </a:ln>
        </p:spPr>
      </p:pic>
      <p:pic>
        <p:nvPicPr>
          <p:cNvPr id="278" name="Imagine 2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72784" y="7922699"/>
            <a:ext cx="585782" cy="333196"/>
          </a:xfrm>
          <a:prstGeom prst="rect">
            <a:avLst/>
          </a:prstGeom>
          <a:noFill/>
          <a:ln>
            <a:noFill/>
          </a:ln>
        </p:spPr>
      </p:pic>
    </p:spTree>
    <p:extLst>
      <p:ext uri="{BB962C8B-B14F-4D97-AF65-F5344CB8AC3E}">
        <p14:creationId xmlns:p14="http://schemas.microsoft.com/office/powerpoint/2010/main" val="3477767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Carte de vizită aliniată la stânga">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usiness_Cards_Left_Aligned">
      <a:dk1>
        <a:sysClr val="windowText" lastClr="000000"/>
      </a:dk1>
      <a:lt1>
        <a:sysClr val="window" lastClr="FFFFFF"/>
      </a:lt1>
      <a:dk2>
        <a:srgbClr val="3C558C"/>
      </a:dk2>
      <a:lt2>
        <a:srgbClr val="C4C89C"/>
      </a:lt2>
      <a:accent1>
        <a:srgbClr val="5E864A"/>
      </a:accent1>
      <a:accent2>
        <a:srgbClr val="39818B"/>
      </a:accent2>
      <a:accent3>
        <a:srgbClr val="527594"/>
      </a:accent3>
      <a:accent4>
        <a:srgbClr val="942828"/>
      </a:accent4>
      <a:accent5>
        <a:srgbClr val="57432F"/>
      </a:accent5>
      <a:accent6>
        <a:srgbClr val="0070C0"/>
      </a:accent6>
      <a:hlink>
        <a:srgbClr val="527594"/>
      </a:hlink>
      <a:folHlink>
        <a:srgbClr val="953735"/>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8B65996-8530-4C55-B9DB-479FD338E96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644EB87-C02F-4AB6-BA88-EB2ADC528DC0}">
  <ds:schemaRefs>
    <ds:schemaRef ds:uri="http://schemas.microsoft.com/sharepoint/v3/contenttype/forms"/>
  </ds:schemaRefs>
</ds:datastoreItem>
</file>

<file path=customXml/itemProps3.xml><?xml version="1.0" encoding="utf-8"?>
<ds:datastoreItem xmlns:ds="http://schemas.openxmlformats.org/officeDocument/2006/customXml" ds:itemID="{88A5E3D7-6F08-4088-852D-17EA3A624E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TF00001100</Template>
  <TotalTime>0</TotalTime>
  <Words>156</Words>
  <Application>Microsoft Office PowerPoint</Application>
  <PresentationFormat>Particularizare</PresentationFormat>
  <Paragraphs>39</Paragraphs>
  <Slides>1</Slides>
  <Notes>1</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1</vt:i4>
      </vt:variant>
    </vt:vector>
  </HeadingPairs>
  <TitlesOfParts>
    <vt:vector size="4" baseType="lpstr">
      <vt:lpstr>Arial</vt:lpstr>
      <vt:lpstr>Cambria</vt:lpstr>
      <vt:lpstr>Carte de vizită aliniată la stânga</vt:lpstr>
      <vt:lpstr>Prezentare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2013-12-14T01:05:06Z</dcterms:created>
  <dcterms:modified xsi:type="dcterms:W3CDTF">2013-12-19T07:03:39Z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